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5.jpg" ContentType="image/jpg"/>
  <Override PartName="/ppt/notesSlides/notesSlide1.xml" ContentType="application/vnd.openxmlformats-officedocument.presentationml.notesSlide+xml"/>
  <Override PartName="/ppt/media/image28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416" r:id="rId2"/>
    <p:sldId id="257" r:id="rId3"/>
    <p:sldId id="258" r:id="rId4"/>
    <p:sldId id="275" r:id="rId5"/>
    <p:sldId id="417" r:id="rId6"/>
    <p:sldId id="337" r:id="rId7"/>
    <p:sldId id="339" r:id="rId8"/>
    <p:sldId id="340" r:id="rId9"/>
    <p:sldId id="418" r:id="rId10"/>
    <p:sldId id="419" r:id="rId11"/>
    <p:sldId id="343" r:id="rId12"/>
    <p:sldId id="420" r:id="rId13"/>
    <p:sldId id="421" r:id="rId14"/>
    <p:sldId id="422" r:id="rId15"/>
    <p:sldId id="423" r:id="rId16"/>
    <p:sldId id="424" r:id="rId17"/>
    <p:sldId id="433" r:id="rId18"/>
    <p:sldId id="349" r:id="rId19"/>
    <p:sldId id="350" r:id="rId20"/>
    <p:sldId id="351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313" r:id="rId30"/>
    <p:sldId id="314" r:id="rId31"/>
    <p:sldId id="270" r:id="rId32"/>
    <p:sldId id="271" r:id="rId33"/>
    <p:sldId id="274" r:id="rId34"/>
    <p:sldId id="280" r:id="rId35"/>
    <p:sldId id="283" r:id="rId36"/>
    <p:sldId id="288" r:id="rId37"/>
    <p:sldId id="297" r:id="rId38"/>
    <p:sldId id="300" r:id="rId39"/>
    <p:sldId id="301" r:id="rId40"/>
    <p:sldId id="306" r:id="rId41"/>
    <p:sldId id="308" r:id="rId42"/>
    <p:sldId id="393" r:id="rId43"/>
    <p:sldId id="336" r:id="rId44"/>
    <p:sldId id="338" r:id="rId45"/>
    <p:sldId id="341" r:id="rId46"/>
    <p:sldId id="342" r:id="rId47"/>
    <p:sldId id="344" r:id="rId48"/>
    <p:sldId id="345" r:id="rId49"/>
    <p:sldId id="346" r:id="rId50"/>
    <p:sldId id="347" r:id="rId51"/>
    <p:sldId id="362" r:id="rId52"/>
    <p:sldId id="379" r:id="rId53"/>
    <p:sldId id="348" r:id="rId54"/>
    <p:sldId id="374" r:id="rId55"/>
    <p:sldId id="375" r:id="rId56"/>
    <p:sldId id="376" r:id="rId57"/>
    <p:sldId id="377" r:id="rId58"/>
    <p:sldId id="378" r:id="rId59"/>
    <p:sldId id="380" r:id="rId60"/>
    <p:sldId id="381" r:id="rId61"/>
    <p:sldId id="382" r:id="rId62"/>
    <p:sldId id="383" r:id="rId63"/>
    <p:sldId id="384" r:id="rId64"/>
    <p:sldId id="385" r:id="rId65"/>
    <p:sldId id="386" r:id="rId66"/>
    <p:sldId id="387" r:id="rId67"/>
    <p:sldId id="364" r:id="rId68"/>
    <p:sldId id="365" r:id="rId69"/>
    <p:sldId id="388" r:id="rId70"/>
    <p:sldId id="395" r:id="rId71"/>
    <p:sldId id="409" r:id="rId72"/>
    <p:sldId id="410" r:id="rId73"/>
    <p:sldId id="411" r:id="rId74"/>
    <p:sldId id="396" r:id="rId75"/>
    <p:sldId id="412" r:id="rId76"/>
    <p:sldId id="413" r:id="rId77"/>
    <p:sldId id="414" r:id="rId78"/>
    <p:sldId id="415" r:id="rId79"/>
    <p:sldId id="394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FF"/>
    <a:srgbClr val="0000FF"/>
    <a:srgbClr val="FFC000"/>
    <a:srgbClr val="F39C12"/>
    <a:srgbClr val="FFFF00"/>
    <a:srgbClr val="1A22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302D7-C018-4A4A-A216-41C562C2F453}" v="525" dt="2022-10-26T03:53:42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rdaus Ab Rahman" userId="5ef8ce78-2b6f-497b-baeb-b5260539b389" providerId="ADAL" clId="{0CD302D7-C018-4A4A-A216-41C562C2F453}"/>
    <pc:docChg chg="undo custSel addSld delSld modSld sldOrd">
      <pc:chgData name="Firdaus Ab Rahman" userId="5ef8ce78-2b6f-497b-baeb-b5260539b389" providerId="ADAL" clId="{0CD302D7-C018-4A4A-A216-41C562C2F453}" dt="2022-10-26T04:18:26.710" v="17835" actId="1035"/>
      <pc:docMkLst>
        <pc:docMk/>
      </pc:docMkLst>
      <pc:sldChg chg="addSp delSp modSp mod">
        <pc:chgData name="Firdaus Ab Rahman" userId="5ef8ce78-2b6f-497b-baeb-b5260539b389" providerId="ADAL" clId="{0CD302D7-C018-4A4A-A216-41C562C2F453}" dt="2022-10-26T03:54:55.782" v="17832" actId="1076"/>
        <pc:sldMkLst>
          <pc:docMk/>
          <pc:sldMk cId="16734373" sldId="256"/>
        </pc:sldMkLst>
        <pc:spChg chg="add mod">
          <ac:chgData name="Firdaus Ab Rahman" userId="5ef8ce78-2b6f-497b-baeb-b5260539b389" providerId="ADAL" clId="{0CD302D7-C018-4A4A-A216-41C562C2F453}" dt="2022-10-18T02:21:48.222" v="4518" actId="14100"/>
          <ac:spMkLst>
            <pc:docMk/>
            <pc:sldMk cId="16734373" sldId="256"/>
            <ac:spMk id="4" creationId="{176AC250-C046-ACA4-2268-ED0C61D7EE45}"/>
          </ac:spMkLst>
        </pc:spChg>
        <pc:spChg chg="add del mod">
          <ac:chgData name="Firdaus Ab Rahman" userId="5ef8ce78-2b6f-497b-baeb-b5260539b389" providerId="ADAL" clId="{0CD302D7-C018-4A4A-A216-41C562C2F453}" dt="2022-10-19T08:56:26.564" v="17087" actId="478"/>
          <ac:spMkLst>
            <pc:docMk/>
            <pc:sldMk cId="16734373" sldId="256"/>
            <ac:spMk id="6" creationId="{BB488DE1-9103-B141-F291-9588271A67A6}"/>
          </ac:spMkLst>
        </pc:spChg>
        <pc:spChg chg="add mod">
          <ac:chgData name="Firdaus Ab Rahman" userId="5ef8ce78-2b6f-497b-baeb-b5260539b389" providerId="ADAL" clId="{0CD302D7-C018-4A4A-A216-41C562C2F453}" dt="2022-10-19T09:01:20.047" v="17313" actId="20577"/>
          <ac:spMkLst>
            <pc:docMk/>
            <pc:sldMk cId="16734373" sldId="256"/>
            <ac:spMk id="7" creationId="{7963D341-19F2-4492-B8D6-B0DEB7E547AA}"/>
          </ac:spMkLst>
        </pc:spChg>
        <pc:spChg chg="add mod">
          <ac:chgData name="Firdaus Ab Rahman" userId="5ef8ce78-2b6f-497b-baeb-b5260539b389" providerId="ADAL" clId="{0CD302D7-C018-4A4A-A216-41C562C2F453}" dt="2022-10-14T04:29:33.209" v="563" actId="164"/>
          <ac:spMkLst>
            <pc:docMk/>
            <pc:sldMk cId="16734373" sldId="256"/>
            <ac:spMk id="8" creationId="{0ED1F61E-A528-811B-93B3-2F7B5054B760}"/>
          </ac:spMkLst>
        </pc:spChg>
        <pc:spChg chg="add mod">
          <ac:chgData name="Firdaus Ab Rahman" userId="5ef8ce78-2b6f-497b-baeb-b5260539b389" providerId="ADAL" clId="{0CD302D7-C018-4A4A-A216-41C562C2F453}" dt="2022-10-14T04:29:33.209" v="563" actId="164"/>
          <ac:spMkLst>
            <pc:docMk/>
            <pc:sldMk cId="16734373" sldId="256"/>
            <ac:spMk id="9" creationId="{37322872-D419-78D9-711F-526634E12FD5}"/>
          </ac:spMkLst>
        </pc:spChg>
        <pc:spChg chg="add mod">
          <ac:chgData name="Firdaus Ab Rahman" userId="5ef8ce78-2b6f-497b-baeb-b5260539b389" providerId="ADAL" clId="{0CD302D7-C018-4A4A-A216-41C562C2F453}" dt="2022-10-14T04:29:33.209" v="563" actId="164"/>
          <ac:spMkLst>
            <pc:docMk/>
            <pc:sldMk cId="16734373" sldId="256"/>
            <ac:spMk id="10" creationId="{D6298592-A546-471C-F76D-1F58EA228EDD}"/>
          </ac:spMkLst>
        </pc:spChg>
        <pc:spChg chg="add mod">
          <ac:chgData name="Firdaus Ab Rahman" userId="5ef8ce78-2b6f-497b-baeb-b5260539b389" providerId="ADAL" clId="{0CD302D7-C018-4A4A-A216-41C562C2F453}" dt="2022-10-14T04:29:33.209" v="563" actId="164"/>
          <ac:spMkLst>
            <pc:docMk/>
            <pc:sldMk cId="16734373" sldId="256"/>
            <ac:spMk id="11" creationId="{45C2DC64-BA7D-F7A7-096E-55CF01F01A5F}"/>
          </ac:spMkLst>
        </pc:spChg>
        <pc:spChg chg="add mod">
          <ac:chgData name="Firdaus Ab Rahman" userId="5ef8ce78-2b6f-497b-baeb-b5260539b389" providerId="ADAL" clId="{0CD302D7-C018-4A4A-A216-41C562C2F453}" dt="2022-10-19T08:56:52.848" v="17118" actId="20577"/>
          <ac:spMkLst>
            <pc:docMk/>
            <pc:sldMk cId="16734373" sldId="256"/>
            <ac:spMk id="12" creationId="{236F9F4A-111A-50DB-5657-A8F8EC8643FD}"/>
          </ac:spMkLst>
        </pc:spChg>
        <pc:spChg chg="add mod">
          <ac:chgData name="Firdaus Ab Rahman" userId="5ef8ce78-2b6f-497b-baeb-b5260539b389" providerId="ADAL" clId="{0CD302D7-C018-4A4A-A216-41C562C2F453}" dt="2022-10-19T09:02:59.491" v="17435" actId="20577"/>
          <ac:spMkLst>
            <pc:docMk/>
            <pc:sldMk cId="16734373" sldId="256"/>
            <ac:spMk id="14" creationId="{95D9432A-B381-3CBC-D013-AF6E6A2B506C}"/>
          </ac:spMkLst>
        </pc:spChg>
        <pc:spChg chg="add mod">
          <ac:chgData name="Firdaus Ab Rahman" userId="5ef8ce78-2b6f-497b-baeb-b5260539b389" providerId="ADAL" clId="{0CD302D7-C018-4A4A-A216-41C562C2F453}" dt="2022-10-19T09:24:34.032" v="17779" actId="1036"/>
          <ac:spMkLst>
            <pc:docMk/>
            <pc:sldMk cId="16734373" sldId="256"/>
            <ac:spMk id="15" creationId="{59B6D195-CE92-4CC5-C04D-FC175E5A5732}"/>
          </ac:spMkLst>
        </pc:spChg>
        <pc:spChg chg="add del mod">
          <ac:chgData name="Firdaus Ab Rahman" userId="5ef8ce78-2b6f-497b-baeb-b5260539b389" providerId="ADAL" clId="{0CD302D7-C018-4A4A-A216-41C562C2F453}" dt="2022-10-26T03:54:28.715" v="17829" actId="478"/>
          <ac:spMkLst>
            <pc:docMk/>
            <pc:sldMk cId="16734373" sldId="256"/>
            <ac:spMk id="16" creationId="{44B85DD0-3411-B53A-C014-1810575055E3}"/>
          </ac:spMkLst>
        </pc:spChg>
        <pc:spChg chg="add mod">
          <ac:chgData name="Firdaus Ab Rahman" userId="5ef8ce78-2b6f-497b-baeb-b5260539b389" providerId="ADAL" clId="{0CD302D7-C018-4A4A-A216-41C562C2F453}" dt="2022-10-26T03:54:55.782" v="17832" actId="1076"/>
          <ac:spMkLst>
            <pc:docMk/>
            <pc:sldMk cId="16734373" sldId="256"/>
            <ac:spMk id="17" creationId="{D210FE08-B4DB-1FCB-524B-89A54464298A}"/>
          </ac:spMkLst>
        </pc:spChg>
        <pc:spChg chg="add mod">
          <ac:chgData name="Firdaus Ab Rahman" userId="5ef8ce78-2b6f-497b-baeb-b5260539b389" providerId="ADAL" clId="{0CD302D7-C018-4A4A-A216-41C562C2F453}" dt="2022-10-26T03:54:55.782" v="17832" actId="1076"/>
          <ac:spMkLst>
            <pc:docMk/>
            <pc:sldMk cId="16734373" sldId="256"/>
            <ac:spMk id="19" creationId="{ED6F3805-A356-1AF2-FA59-F871CBEB2478}"/>
          </ac:spMkLst>
        </pc:spChg>
        <pc:spChg chg="add mod">
          <ac:chgData name="Firdaus Ab Rahman" userId="5ef8ce78-2b6f-497b-baeb-b5260539b389" providerId="ADAL" clId="{0CD302D7-C018-4A4A-A216-41C562C2F453}" dt="2022-10-19T08:56:33.150" v="17089" actId="1076"/>
          <ac:spMkLst>
            <pc:docMk/>
            <pc:sldMk cId="16734373" sldId="256"/>
            <ac:spMk id="20" creationId="{34694810-528F-F08E-8B2E-0D2654AAC69E}"/>
          </ac:spMkLst>
        </pc:spChg>
        <pc:spChg chg="add mod">
          <ac:chgData name="Firdaus Ab Rahman" userId="5ef8ce78-2b6f-497b-baeb-b5260539b389" providerId="ADAL" clId="{0CD302D7-C018-4A4A-A216-41C562C2F453}" dt="2022-10-19T09:04:32.019" v="17562" actId="20577"/>
          <ac:spMkLst>
            <pc:docMk/>
            <pc:sldMk cId="16734373" sldId="256"/>
            <ac:spMk id="21" creationId="{5B6054B1-6119-97C7-DB70-C2FFDAC5BC6D}"/>
          </ac:spMkLst>
        </pc:spChg>
        <pc:spChg chg="add mod">
          <ac:chgData name="Firdaus Ab Rahman" userId="5ef8ce78-2b6f-497b-baeb-b5260539b389" providerId="ADAL" clId="{0CD302D7-C018-4A4A-A216-41C562C2F453}" dt="2022-10-19T09:24:34.032" v="17779" actId="1036"/>
          <ac:spMkLst>
            <pc:docMk/>
            <pc:sldMk cId="16734373" sldId="256"/>
            <ac:spMk id="23" creationId="{D38DCD86-5C4F-0DEA-D331-B645E904F0DE}"/>
          </ac:spMkLst>
        </pc:spChg>
        <pc:spChg chg="add del mod">
          <ac:chgData name="Firdaus Ab Rahman" userId="5ef8ce78-2b6f-497b-baeb-b5260539b389" providerId="ADAL" clId="{0CD302D7-C018-4A4A-A216-41C562C2F453}" dt="2022-10-26T03:54:30.128" v="17830" actId="478"/>
          <ac:spMkLst>
            <pc:docMk/>
            <pc:sldMk cId="16734373" sldId="256"/>
            <ac:spMk id="24" creationId="{C06202C9-6D7E-2AB7-559B-E21D56C24D50}"/>
          </ac:spMkLst>
        </pc:spChg>
        <pc:spChg chg="add mod">
          <ac:chgData name="Firdaus Ab Rahman" userId="5ef8ce78-2b6f-497b-baeb-b5260539b389" providerId="ADAL" clId="{0CD302D7-C018-4A4A-A216-41C562C2F453}" dt="2022-10-26T03:54:55.782" v="17832" actId="1076"/>
          <ac:spMkLst>
            <pc:docMk/>
            <pc:sldMk cId="16734373" sldId="256"/>
            <ac:spMk id="26" creationId="{2583B0BD-0FF8-00C6-4B70-39A042B0F2D5}"/>
          </ac:spMkLst>
        </pc:spChg>
        <pc:spChg chg="add mod">
          <ac:chgData name="Firdaus Ab Rahman" userId="5ef8ce78-2b6f-497b-baeb-b5260539b389" providerId="ADAL" clId="{0CD302D7-C018-4A4A-A216-41C562C2F453}" dt="2022-10-19T08:56:33.150" v="17089" actId="1076"/>
          <ac:spMkLst>
            <pc:docMk/>
            <pc:sldMk cId="16734373" sldId="256"/>
            <ac:spMk id="27" creationId="{77A1E974-5266-49EE-9BC6-284BA0988C31}"/>
          </ac:spMkLst>
        </pc:spChg>
        <pc:spChg chg="add mod">
          <ac:chgData name="Firdaus Ab Rahman" userId="5ef8ce78-2b6f-497b-baeb-b5260539b389" providerId="ADAL" clId="{0CD302D7-C018-4A4A-A216-41C562C2F453}" dt="2022-10-26T03:54:55.782" v="17832" actId="1076"/>
          <ac:spMkLst>
            <pc:docMk/>
            <pc:sldMk cId="16734373" sldId="256"/>
            <ac:spMk id="28" creationId="{8373DFD7-B3AE-1684-D791-3A99B039615A}"/>
          </ac:spMkLst>
        </pc:spChg>
        <pc:spChg chg="add mod">
          <ac:chgData name="Firdaus Ab Rahman" userId="5ef8ce78-2b6f-497b-baeb-b5260539b389" providerId="ADAL" clId="{0CD302D7-C018-4A4A-A216-41C562C2F453}" dt="2022-10-19T08:58:27.160" v="17183" actId="120"/>
          <ac:spMkLst>
            <pc:docMk/>
            <pc:sldMk cId="16734373" sldId="256"/>
            <ac:spMk id="29" creationId="{4EB83A95-75FA-1597-C64B-09BA58418E67}"/>
          </ac:spMkLst>
        </pc:spChg>
        <pc:spChg chg="add mod">
          <ac:chgData name="Firdaus Ab Rahman" userId="5ef8ce78-2b6f-497b-baeb-b5260539b389" providerId="ADAL" clId="{0CD302D7-C018-4A4A-A216-41C562C2F453}" dt="2022-10-19T09:00:17.201" v="17249" actId="1076"/>
          <ac:spMkLst>
            <pc:docMk/>
            <pc:sldMk cId="16734373" sldId="256"/>
            <ac:spMk id="30" creationId="{7A0ADCDF-D497-9237-5154-18F581E27FE7}"/>
          </ac:spMkLst>
        </pc:spChg>
        <pc:spChg chg="add mod">
          <ac:chgData name="Firdaus Ab Rahman" userId="5ef8ce78-2b6f-497b-baeb-b5260539b389" providerId="ADAL" clId="{0CD302D7-C018-4A4A-A216-41C562C2F453}" dt="2022-10-19T09:00:17.201" v="17249" actId="1076"/>
          <ac:spMkLst>
            <pc:docMk/>
            <pc:sldMk cId="16734373" sldId="256"/>
            <ac:spMk id="31" creationId="{C7AD3AA1-37A5-48BF-D587-F714D43A7380}"/>
          </ac:spMkLst>
        </pc:spChg>
        <pc:spChg chg="add del mod">
          <ac:chgData name="Firdaus Ab Rahman" userId="5ef8ce78-2b6f-497b-baeb-b5260539b389" providerId="ADAL" clId="{0CD302D7-C018-4A4A-A216-41C562C2F453}" dt="2022-10-19T08:58:59.630" v="17198" actId="478"/>
          <ac:spMkLst>
            <pc:docMk/>
            <pc:sldMk cId="16734373" sldId="256"/>
            <ac:spMk id="32" creationId="{461DA365-5C82-EECD-5778-280052CF3DCF}"/>
          </ac:spMkLst>
        </pc:spChg>
        <pc:spChg chg="add del mod">
          <ac:chgData name="Firdaus Ab Rahman" userId="5ef8ce78-2b6f-497b-baeb-b5260539b389" providerId="ADAL" clId="{0CD302D7-C018-4A4A-A216-41C562C2F453}" dt="2022-10-19T08:58:57.130" v="17197" actId="478"/>
          <ac:spMkLst>
            <pc:docMk/>
            <pc:sldMk cId="16734373" sldId="256"/>
            <ac:spMk id="33" creationId="{ADD01517-6F6F-F2EE-C728-075AFAFD381C}"/>
          </ac:spMkLst>
        </pc:spChg>
        <pc:spChg chg="add mod">
          <ac:chgData name="Firdaus Ab Rahman" userId="5ef8ce78-2b6f-497b-baeb-b5260539b389" providerId="ADAL" clId="{0CD302D7-C018-4A4A-A216-41C562C2F453}" dt="2022-10-19T09:00:38.283" v="17263" actId="20577"/>
          <ac:spMkLst>
            <pc:docMk/>
            <pc:sldMk cId="16734373" sldId="256"/>
            <ac:spMk id="43" creationId="{179741FC-B6A0-1453-EC38-82660F8A83E5}"/>
          </ac:spMkLst>
        </pc:spChg>
        <pc:spChg chg="add mod">
          <ac:chgData name="Firdaus Ab Rahman" userId="5ef8ce78-2b6f-497b-baeb-b5260539b389" providerId="ADAL" clId="{0CD302D7-C018-4A4A-A216-41C562C2F453}" dt="2022-10-19T09:02:43.152" v="17414" actId="20577"/>
          <ac:spMkLst>
            <pc:docMk/>
            <pc:sldMk cId="16734373" sldId="256"/>
            <ac:spMk id="44" creationId="{03DF8EFD-9D39-D614-7389-0FDE618DE9F3}"/>
          </ac:spMkLst>
        </pc:spChg>
        <pc:spChg chg="add mod">
          <ac:chgData name="Firdaus Ab Rahman" userId="5ef8ce78-2b6f-497b-baeb-b5260539b389" providerId="ADAL" clId="{0CD302D7-C018-4A4A-A216-41C562C2F453}" dt="2022-10-19T09:03:26.292" v="17485" actId="20577"/>
          <ac:spMkLst>
            <pc:docMk/>
            <pc:sldMk cId="16734373" sldId="256"/>
            <ac:spMk id="45" creationId="{5C8EEE5D-E8DA-5B2D-5422-29F308831F9C}"/>
          </ac:spMkLst>
        </pc:spChg>
        <pc:spChg chg="add mod">
          <ac:chgData name="Firdaus Ab Rahman" userId="5ef8ce78-2b6f-497b-baeb-b5260539b389" providerId="ADAL" clId="{0CD302D7-C018-4A4A-A216-41C562C2F453}" dt="2022-10-19T09:04:15.358" v="17530" actId="14100"/>
          <ac:spMkLst>
            <pc:docMk/>
            <pc:sldMk cId="16734373" sldId="256"/>
            <ac:spMk id="46" creationId="{3FE4916A-DF47-2086-EEF1-E93353DDA89B}"/>
          </ac:spMkLst>
        </pc:spChg>
        <pc:spChg chg="add mod">
          <ac:chgData name="Firdaus Ab Rahman" userId="5ef8ce78-2b6f-497b-baeb-b5260539b389" providerId="ADAL" clId="{0CD302D7-C018-4A4A-A216-41C562C2F453}" dt="2022-10-19T09:24:34.032" v="17779" actId="1036"/>
          <ac:spMkLst>
            <pc:docMk/>
            <pc:sldMk cId="16734373" sldId="256"/>
            <ac:spMk id="49" creationId="{97933DF3-1A2F-1722-3192-BE842E871155}"/>
          </ac:spMkLst>
        </pc:spChg>
        <pc:spChg chg="add mod">
          <ac:chgData name="Firdaus Ab Rahman" userId="5ef8ce78-2b6f-497b-baeb-b5260539b389" providerId="ADAL" clId="{0CD302D7-C018-4A4A-A216-41C562C2F453}" dt="2022-10-19T09:24:34.032" v="17779" actId="1036"/>
          <ac:spMkLst>
            <pc:docMk/>
            <pc:sldMk cId="16734373" sldId="256"/>
            <ac:spMk id="50" creationId="{0794B4C1-2BE2-3E1B-515D-62B16AE7D197}"/>
          </ac:spMkLst>
        </pc:spChg>
        <pc:grpChg chg="add del mod">
          <ac:chgData name="Firdaus Ab Rahman" userId="5ef8ce78-2b6f-497b-baeb-b5260539b389" providerId="ADAL" clId="{0CD302D7-C018-4A4A-A216-41C562C2F453}" dt="2022-10-19T08:56:22.614" v="17086" actId="478"/>
          <ac:grpSpMkLst>
            <pc:docMk/>
            <pc:sldMk cId="16734373" sldId="256"/>
            <ac:grpSpMk id="25" creationId="{79BA3CFF-A3B7-831A-2F19-993FC1B9C8EF}"/>
          </ac:grpSpMkLst>
        </pc:grpChg>
        <pc:picChg chg="mod modCrop">
          <ac:chgData name="Firdaus Ab Rahman" userId="5ef8ce78-2b6f-497b-baeb-b5260539b389" providerId="ADAL" clId="{0CD302D7-C018-4A4A-A216-41C562C2F453}" dt="2022-10-18T02:21:37.595" v="4516" actId="1036"/>
          <ac:picMkLst>
            <pc:docMk/>
            <pc:sldMk cId="16734373" sldId="256"/>
            <ac:picMk id="5" creationId="{A69CAA18-3F95-2859-1414-1C95E201585F}"/>
          </ac:picMkLst>
        </pc:picChg>
        <pc:cxnChg chg="add mod">
          <ac:chgData name="Firdaus Ab Rahman" userId="5ef8ce78-2b6f-497b-baeb-b5260539b389" providerId="ADAL" clId="{0CD302D7-C018-4A4A-A216-41C562C2F453}" dt="2022-10-26T03:53:41.339" v="17826" actId="14100"/>
          <ac:cxnSpMkLst>
            <pc:docMk/>
            <pc:sldMk cId="16734373" sldId="256"/>
            <ac:cxnSpMk id="6" creationId="{1CB14766-05EA-03F9-1A9B-5F23AFE37BCD}"/>
          </ac:cxnSpMkLst>
        </pc:cxnChg>
        <pc:cxnChg chg="add mod">
          <ac:chgData name="Firdaus Ab Rahman" userId="5ef8ce78-2b6f-497b-baeb-b5260539b389" providerId="ADAL" clId="{0CD302D7-C018-4A4A-A216-41C562C2F453}" dt="2022-10-26T03:53:46.706" v="17828" actId="1076"/>
          <ac:cxnSpMkLst>
            <pc:docMk/>
            <pc:sldMk cId="16734373" sldId="256"/>
            <ac:cxnSpMk id="9" creationId="{EA4A15C7-F8B7-A512-62EE-799A9472B0AB}"/>
          </ac:cxnSpMkLst>
        </pc:cxnChg>
        <pc:cxnChg chg="add mod">
          <ac:chgData name="Firdaus Ab Rahman" userId="5ef8ce78-2b6f-497b-baeb-b5260539b389" providerId="ADAL" clId="{0CD302D7-C018-4A4A-A216-41C562C2F453}" dt="2022-10-19T08:56:22.614" v="17086" actId="478"/>
          <ac:cxnSpMkLst>
            <pc:docMk/>
            <pc:sldMk cId="16734373" sldId="256"/>
            <ac:cxnSpMk id="13" creationId="{A5E338CD-E32C-F6F0-F5C9-A1CCE90EE9E9}"/>
          </ac:cxnSpMkLst>
        </pc:cxnChg>
        <pc:cxnChg chg="add mod">
          <ac:chgData name="Firdaus Ab Rahman" userId="5ef8ce78-2b6f-497b-baeb-b5260539b389" providerId="ADAL" clId="{0CD302D7-C018-4A4A-A216-41C562C2F453}" dt="2022-10-19T08:56:22.614" v="17086" actId="478"/>
          <ac:cxnSpMkLst>
            <pc:docMk/>
            <pc:sldMk cId="16734373" sldId="256"/>
            <ac:cxnSpMk id="18" creationId="{64160B76-48DD-ACFE-C4DB-EC09FEC37CDC}"/>
          </ac:cxnSpMkLst>
        </pc:cxnChg>
        <pc:cxnChg chg="add mod">
          <ac:chgData name="Firdaus Ab Rahman" userId="5ef8ce78-2b6f-497b-baeb-b5260539b389" providerId="ADAL" clId="{0CD302D7-C018-4A4A-A216-41C562C2F453}" dt="2022-10-19T08:56:22.614" v="17086" actId="478"/>
          <ac:cxnSpMkLst>
            <pc:docMk/>
            <pc:sldMk cId="16734373" sldId="256"/>
            <ac:cxnSpMk id="22" creationId="{4662588C-C7EF-B89C-252F-43B3939F63A3}"/>
          </ac:cxnSpMkLst>
        </pc:cxnChg>
        <pc:cxnChg chg="add mod">
          <ac:chgData name="Firdaus Ab Rahman" userId="5ef8ce78-2b6f-497b-baeb-b5260539b389" providerId="ADAL" clId="{0CD302D7-C018-4A4A-A216-41C562C2F453}" dt="2022-10-19T09:00:17.201" v="17249" actId="1076"/>
          <ac:cxnSpMkLst>
            <pc:docMk/>
            <pc:sldMk cId="16734373" sldId="256"/>
            <ac:cxnSpMk id="34" creationId="{9410E2A6-1A2E-3EF9-39DB-C2DF43B7FD94}"/>
          </ac:cxnSpMkLst>
        </pc:cxnChg>
        <pc:cxnChg chg="add del mod">
          <ac:chgData name="Firdaus Ab Rahman" userId="5ef8ce78-2b6f-497b-baeb-b5260539b389" providerId="ADAL" clId="{0CD302D7-C018-4A4A-A216-41C562C2F453}" dt="2022-10-19T09:04:38.962" v="17563" actId="478"/>
          <ac:cxnSpMkLst>
            <pc:docMk/>
            <pc:sldMk cId="16734373" sldId="256"/>
            <ac:cxnSpMk id="35" creationId="{EB330ADC-9814-EF38-DCFF-C2AB68154D99}"/>
          </ac:cxnSpMkLst>
        </pc:cxnChg>
        <pc:cxnChg chg="add del mod">
          <ac:chgData name="Firdaus Ab Rahman" userId="5ef8ce78-2b6f-497b-baeb-b5260539b389" providerId="ADAL" clId="{0CD302D7-C018-4A4A-A216-41C562C2F453}" dt="2022-10-19T09:04:47.599" v="17564" actId="478"/>
          <ac:cxnSpMkLst>
            <pc:docMk/>
            <pc:sldMk cId="16734373" sldId="256"/>
            <ac:cxnSpMk id="36" creationId="{14F5C1D0-6D73-AC60-8E9A-A0CA061439DD}"/>
          </ac:cxnSpMkLst>
        </pc:cxnChg>
        <pc:cxnChg chg="add del mod">
          <ac:chgData name="Firdaus Ab Rahman" userId="5ef8ce78-2b6f-497b-baeb-b5260539b389" providerId="ADAL" clId="{0CD302D7-C018-4A4A-A216-41C562C2F453}" dt="2022-10-19T09:06:11.105" v="17688" actId="478"/>
          <ac:cxnSpMkLst>
            <pc:docMk/>
            <pc:sldMk cId="16734373" sldId="256"/>
            <ac:cxnSpMk id="37" creationId="{803E8354-A789-B25B-8842-C27AE6709B9A}"/>
          </ac:cxnSpMkLst>
        </pc:cxnChg>
        <pc:cxnChg chg="add del mod">
          <ac:chgData name="Firdaus Ab Rahman" userId="5ef8ce78-2b6f-497b-baeb-b5260539b389" providerId="ADAL" clId="{0CD302D7-C018-4A4A-A216-41C562C2F453}" dt="2022-10-19T09:06:13.328" v="17689" actId="478"/>
          <ac:cxnSpMkLst>
            <pc:docMk/>
            <pc:sldMk cId="16734373" sldId="256"/>
            <ac:cxnSpMk id="38" creationId="{87C8ED9F-12A3-82EE-AF76-72A51E63C330}"/>
          </ac:cxnSpMkLst>
        </pc:cxnChg>
        <pc:cxnChg chg="add del mod">
          <ac:chgData name="Firdaus Ab Rahman" userId="5ef8ce78-2b6f-497b-baeb-b5260539b389" providerId="ADAL" clId="{0CD302D7-C018-4A4A-A216-41C562C2F453}" dt="2022-10-19T09:06:14.608" v="17690" actId="478"/>
          <ac:cxnSpMkLst>
            <pc:docMk/>
            <pc:sldMk cId="16734373" sldId="256"/>
            <ac:cxnSpMk id="39" creationId="{BE9914BD-4470-CC3F-4FFA-D04BFAFFC65E}"/>
          </ac:cxnSpMkLst>
        </pc:cxnChg>
        <pc:cxnChg chg="add del mod">
          <ac:chgData name="Firdaus Ab Rahman" userId="5ef8ce78-2b6f-497b-baeb-b5260539b389" providerId="ADAL" clId="{0CD302D7-C018-4A4A-A216-41C562C2F453}" dt="2022-10-19T09:06:15.561" v="17691" actId="478"/>
          <ac:cxnSpMkLst>
            <pc:docMk/>
            <pc:sldMk cId="16734373" sldId="256"/>
            <ac:cxnSpMk id="40" creationId="{0DEF37C2-E5F9-72C8-704B-121548D3C1CF}"/>
          </ac:cxnSpMkLst>
        </pc:cxnChg>
      </pc:sldChg>
      <pc:sldChg chg="addSp delSp modSp mod">
        <pc:chgData name="Firdaus Ab Rahman" userId="5ef8ce78-2b6f-497b-baeb-b5260539b389" providerId="ADAL" clId="{0CD302D7-C018-4A4A-A216-41C562C2F453}" dt="2022-10-18T02:22:24.286" v="4529" actId="1076"/>
        <pc:sldMkLst>
          <pc:docMk/>
          <pc:sldMk cId="704125131" sldId="257"/>
        </pc:sldMkLst>
        <pc:spChg chg="add mod">
          <ac:chgData name="Firdaus Ab Rahman" userId="5ef8ce78-2b6f-497b-baeb-b5260539b389" providerId="ADAL" clId="{0CD302D7-C018-4A4A-A216-41C562C2F453}" dt="2022-10-18T02:05:48.816" v="3975" actId="1076"/>
          <ac:spMkLst>
            <pc:docMk/>
            <pc:sldMk cId="704125131" sldId="257"/>
            <ac:spMk id="4" creationId="{F470E50C-A498-F559-8D49-1CF57B2ED934}"/>
          </ac:spMkLst>
        </pc:spChg>
        <pc:spChg chg="add mod">
          <ac:chgData name="Firdaus Ab Rahman" userId="5ef8ce78-2b6f-497b-baeb-b5260539b389" providerId="ADAL" clId="{0CD302D7-C018-4A4A-A216-41C562C2F453}" dt="2022-10-18T02:22:24.286" v="4529" actId="1076"/>
          <ac:spMkLst>
            <pc:docMk/>
            <pc:sldMk cId="704125131" sldId="257"/>
            <ac:spMk id="6" creationId="{06BDCDDB-80B1-9D48-6817-CD7956D2B7BC}"/>
          </ac:spMkLst>
        </pc:spChg>
        <pc:spChg chg="add mod">
          <ac:chgData name="Firdaus Ab Rahman" userId="5ef8ce78-2b6f-497b-baeb-b5260539b389" providerId="ADAL" clId="{0CD302D7-C018-4A4A-A216-41C562C2F453}" dt="2022-10-18T02:22:16.364" v="4528" actId="1076"/>
          <ac:spMkLst>
            <pc:docMk/>
            <pc:sldMk cId="704125131" sldId="257"/>
            <ac:spMk id="11" creationId="{3D3FEB33-074E-147B-BBC4-B16902010203}"/>
          </ac:spMkLst>
        </pc:spChg>
        <pc:picChg chg="mod modCrop">
          <ac:chgData name="Firdaus Ab Rahman" userId="5ef8ce78-2b6f-497b-baeb-b5260539b389" providerId="ADAL" clId="{0CD302D7-C018-4A4A-A216-41C562C2F453}" dt="2022-10-18T02:22:13.443" v="4527" actId="1076"/>
          <ac:picMkLst>
            <pc:docMk/>
            <pc:sldMk cId="704125131" sldId="257"/>
            <ac:picMk id="5" creationId="{8520772B-EC18-7950-ED11-99E71811E442}"/>
          </ac:picMkLst>
        </pc:picChg>
        <pc:picChg chg="add mod modCrop">
          <ac:chgData name="Firdaus Ab Rahman" userId="5ef8ce78-2b6f-497b-baeb-b5260539b389" providerId="ADAL" clId="{0CD302D7-C018-4A4A-A216-41C562C2F453}" dt="2022-10-18T02:22:24.286" v="4529" actId="1076"/>
          <ac:picMkLst>
            <pc:docMk/>
            <pc:sldMk cId="704125131" sldId="257"/>
            <ac:picMk id="7" creationId="{880B74CA-DE1B-F835-6E65-A26FBCEADF88}"/>
          </ac:picMkLst>
        </pc:picChg>
        <pc:picChg chg="add del mod">
          <ac:chgData name="Firdaus Ab Rahman" userId="5ef8ce78-2b6f-497b-baeb-b5260539b389" providerId="ADAL" clId="{0CD302D7-C018-4A4A-A216-41C562C2F453}" dt="2022-10-17T08:34:28.480" v="1579" actId="478"/>
          <ac:picMkLst>
            <pc:docMk/>
            <pc:sldMk cId="704125131" sldId="257"/>
            <ac:picMk id="8" creationId="{B0259F03-DC61-52F9-7B92-86FA940942CC}"/>
          </ac:picMkLst>
        </pc:picChg>
        <pc:cxnChg chg="add mod">
          <ac:chgData name="Firdaus Ab Rahman" userId="5ef8ce78-2b6f-497b-baeb-b5260539b389" providerId="ADAL" clId="{0CD302D7-C018-4A4A-A216-41C562C2F453}" dt="2022-10-18T02:22:24.286" v="4529" actId="1076"/>
          <ac:cxnSpMkLst>
            <pc:docMk/>
            <pc:sldMk cId="704125131" sldId="257"/>
            <ac:cxnSpMk id="10" creationId="{4C2071B1-A1FF-7FF4-582F-A206C8BD01B8}"/>
          </ac:cxnSpMkLst>
        </pc:cxnChg>
      </pc:sldChg>
      <pc:sldChg chg="delSp modSp del mod">
        <pc:chgData name="Firdaus Ab Rahman" userId="5ef8ce78-2b6f-497b-baeb-b5260539b389" providerId="ADAL" clId="{0CD302D7-C018-4A4A-A216-41C562C2F453}" dt="2022-10-17T08:35:06.827" v="1586" actId="47"/>
        <pc:sldMkLst>
          <pc:docMk/>
          <pc:sldMk cId="1486633090" sldId="258"/>
        </pc:sldMkLst>
        <pc:picChg chg="del mod modCrop">
          <ac:chgData name="Firdaus Ab Rahman" userId="5ef8ce78-2b6f-497b-baeb-b5260539b389" providerId="ADAL" clId="{0CD302D7-C018-4A4A-A216-41C562C2F453}" dt="2022-10-17T08:32:53.985" v="1565" actId="21"/>
          <ac:picMkLst>
            <pc:docMk/>
            <pc:sldMk cId="1486633090" sldId="258"/>
            <ac:picMk id="5" creationId="{CFB4B435-A1C0-BAB7-2C06-D9A0B3C76648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7T08:35:07.596" v="1587" actId="47"/>
        <pc:sldMkLst>
          <pc:docMk/>
          <pc:sldMk cId="2026210053" sldId="259"/>
        </pc:sldMkLst>
        <pc:picChg chg="del mod modCrop">
          <ac:chgData name="Firdaus Ab Rahman" userId="5ef8ce78-2b6f-497b-baeb-b5260539b389" providerId="ADAL" clId="{0CD302D7-C018-4A4A-A216-41C562C2F453}" dt="2022-10-17T08:34:01.255" v="1575" actId="21"/>
          <ac:picMkLst>
            <pc:docMk/>
            <pc:sldMk cId="2026210053" sldId="259"/>
            <ac:picMk id="5" creationId="{DD3AD8F1-C056-7FBA-E50D-264E2E068213}"/>
          </ac:picMkLst>
        </pc:picChg>
      </pc:sldChg>
      <pc:sldChg chg="addSp modSp del mod">
        <pc:chgData name="Firdaus Ab Rahman" userId="5ef8ce78-2b6f-497b-baeb-b5260539b389" providerId="ADAL" clId="{0CD302D7-C018-4A4A-A216-41C562C2F453}" dt="2022-10-17T08:35:04.793" v="1585" actId="47"/>
        <pc:sldMkLst>
          <pc:docMk/>
          <pc:sldMk cId="2454436268" sldId="260"/>
        </pc:sldMkLst>
        <pc:picChg chg="add mod">
          <ac:chgData name="Firdaus Ab Rahman" userId="5ef8ce78-2b6f-497b-baeb-b5260539b389" providerId="ADAL" clId="{0CD302D7-C018-4A4A-A216-41C562C2F453}" dt="2022-10-17T08:34:16.345" v="1578" actId="1076"/>
          <ac:picMkLst>
            <pc:docMk/>
            <pc:sldMk cId="2454436268" sldId="260"/>
            <ac:picMk id="4" creationId="{58CEBC31-E094-BEEE-F5C1-767D090B14CC}"/>
          </ac:picMkLst>
        </pc:picChg>
        <pc:picChg chg="mod modCrop">
          <ac:chgData name="Firdaus Ab Rahman" userId="5ef8ce78-2b6f-497b-baeb-b5260539b389" providerId="ADAL" clId="{0CD302D7-C018-4A4A-A216-41C562C2F453}" dt="2022-10-14T02:00:08.910" v="35" actId="732"/>
          <ac:picMkLst>
            <pc:docMk/>
            <pc:sldMk cId="2454436268" sldId="260"/>
            <ac:picMk id="5" creationId="{73727795-3F12-0697-CE6C-4D35D6E79609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00:33.897" v="41" actId="47"/>
        <pc:sldMkLst>
          <pc:docMk/>
          <pc:sldMk cId="269830828" sldId="261"/>
        </pc:sldMkLst>
        <pc:picChg chg="del mod modCrop">
          <ac:chgData name="Firdaus Ab Rahman" userId="5ef8ce78-2b6f-497b-baeb-b5260539b389" providerId="ADAL" clId="{0CD302D7-C018-4A4A-A216-41C562C2F453}" dt="2022-10-14T02:00:26.780" v="38" actId="21"/>
          <ac:picMkLst>
            <pc:docMk/>
            <pc:sldMk cId="269830828" sldId="261"/>
            <ac:picMk id="5" creationId="{B001FE93-DC73-4722-4260-776848951636}"/>
          </ac:picMkLst>
        </pc:picChg>
      </pc:sldChg>
      <pc:sldChg chg="addSp delSp modSp mod">
        <pc:chgData name="Firdaus Ab Rahman" userId="5ef8ce78-2b6f-497b-baeb-b5260539b389" providerId="ADAL" clId="{0CD302D7-C018-4A4A-A216-41C562C2F453}" dt="2022-10-18T02:23:00.092" v="4572" actId="1036"/>
        <pc:sldMkLst>
          <pc:docMk/>
          <pc:sldMk cId="2953392481" sldId="262"/>
        </pc:sldMkLst>
        <pc:spChg chg="del">
          <ac:chgData name="Firdaus Ab Rahman" userId="5ef8ce78-2b6f-497b-baeb-b5260539b389" providerId="ADAL" clId="{0CD302D7-C018-4A4A-A216-41C562C2F453}" dt="2022-10-17T08:38:12.128" v="1683" actId="478"/>
          <ac:spMkLst>
            <pc:docMk/>
            <pc:sldMk cId="2953392481" sldId="262"/>
            <ac:spMk id="3" creationId="{935BCC96-C2C8-DCA3-122D-3881C7E9D5BC}"/>
          </ac:spMkLst>
        </pc:spChg>
        <pc:spChg chg="add mod">
          <ac:chgData name="Firdaus Ab Rahman" userId="5ef8ce78-2b6f-497b-baeb-b5260539b389" providerId="ADAL" clId="{0CD302D7-C018-4A4A-A216-41C562C2F453}" dt="2022-10-18T02:23:00.092" v="4572" actId="1036"/>
          <ac:spMkLst>
            <pc:docMk/>
            <pc:sldMk cId="2953392481" sldId="262"/>
            <ac:spMk id="4" creationId="{0C6A2E65-38E2-9A5B-7374-9BFA987F2860}"/>
          </ac:spMkLst>
        </pc:spChg>
        <pc:spChg chg="add mod">
          <ac:chgData name="Firdaus Ab Rahman" userId="5ef8ce78-2b6f-497b-baeb-b5260539b389" providerId="ADAL" clId="{0CD302D7-C018-4A4A-A216-41C562C2F453}" dt="2022-10-18T02:23:00.092" v="4572" actId="1036"/>
          <ac:spMkLst>
            <pc:docMk/>
            <pc:sldMk cId="2953392481" sldId="262"/>
            <ac:spMk id="6" creationId="{4E168354-7628-2136-8D70-3BF52744BAF5}"/>
          </ac:spMkLst>
        </pc:spChg>
        <pc:spChg chg="add mod">
          <ac:chgData name="Firdaus Ab Rahman" userId="5ef8ce78-2b6f-497b-baeb-b5260539b389" providerId="ADAL" clId="{0CD302D7-C018-4A4A-A216-41C562C2F453}" dt="2022-10-18T02:22:46.636" v="4546" actId="1037"/>
          <ac:spMkLst>
            <pc:docMk/>
            <pc:sldMk cId="2953392481" sldId="262"/>
            <ac:spMk id="12" creationId="{DBE14899-81A2-9D65-0B9B-86C914448DBF}"/>
          </ac:spMkLst>
        </pc:spChg>
        <pc:picChg chg="mod modCrop">
          <ac:chgData name="Firdaus Ab Rahman" userId="5ef8ce78-2b6f-497b-baeb-b5260539b389" providerId="ADAL" clId="{0CD302D7-C018-4A4A-A216-41C562C2F453}" dt="2022-10-18T02:22:41.038" v="4542" actId="1036"/>
          <ac:picMkLst>
            <pc:docMk/>
            <pc:sldMk cId="2953392481" sldId="262"/>
            <ac:picMk id="5" creationId="{7DA22AE0-4236-6491-5F37-51819E6AB22A}"/>
          </ac:picMkLst>
        </pc:picChg>
        <pc:picChg chg="add mod modCrop">
          <ac:chgData name="Firdaus Ab Rahman" userId="5ef8ce78-2b6f-497b-baeb-b5260539b389" providerId="ADAL" clId="{0CD302D7-C018-4A4A-A216-41C562C2F453}" dt="2022-10-18T02:23:00.092" v="4572" actId="1036"/>
          <ac:picMkLst>
            <pc:docMk/>
            <pc:sldMk cId="2953392481" sldId="262"/>
            <ac:picMk id="7" creationId="{DB6ACFA8-644F-DEEF-68B0-1B1D277101C9}"/>
          </ac:picMkLst>
        </pc:picChg>
        <pc:picChg chg="add mod modCrop">
          <ac:chgData name="Firdaus Ab Rahman" userId="5ef8ce78-2b6f-497b-baeb-b5260539b389" providerId="ADAL" clId="{0CD302D7-C018-4A4A-A216-41C562C2F453}" dt="2022-10-18T02:23:00.092" v="4572" actId="1036"/>
          <ac:picMkLst>
            <pc:docMk/>
            <pc:sldMk cId="2953392481" sldId="262"/>
            <ac:picMk id="8" creationId="{9843CB0B-D5BD-D959-FCC3-EE13BA1D94B1}"/>
          </ac:picMkLst>
        </pc:picChg>
        <pc:cxnChg chg="add mod">
          <ac:chgData name="Firdaus Ab Rahman" userId="5ef8ce78-2b6f-497b-baeb-b5260539b389" providerId="ADAL" clId="{0CD302D7-C018-4A4A-A216-41C562C2F453}" dt="2022-10-18T02:23:00.092" v="4572" actId="1036"/>
          <ac:cxnSpMkLst>
            <pc:docMk/>
            <pc:sldMk cId="2953392481" sldId="262"/>
            <ac:cxnSpMk id="10" creationId="{44E42DCB-6884-D267-837C-DE7BA20EDBEC}"/>
          </ac:cxnSpMkLst>
        </pc:cxnChg>
      </pc:sldChg>
      <pc:sldChg chg="addSp modSp del mod">
        <pc:chgData name="Firdaus Ab Rahman" userId="5ef8ce78-2b6f-497b-baeb-b5260539b389" providerId="ADAL" clId="{0CD302D7-C018-4A4A-A216-41C562C2F453}" dt="2022-10-17T08:39:33.141" v="1697" actId="47"/>
        <pc:sldMkLst>
          <pc:docMk/>
          <pc:sldMk cId="393201687" sldId="263"/>
        </pc:sldMkLst>
        <pc:picChg chg="add mod">
          <ac:chgData name="Firdaus Ab Rahman" userId="5ef8ce78-2b6f-497b-baeb-b5260539b389" providerId="ADAL" clId="{0CD302D7-C018-4A4A-A216-41C562C2F453}" dt="2022-10-14T02:01:44.931" v="54" actId="1076"/>
          <ac:picMkLst>
            <pc:docMk/>
            <pc:sldMk cId="393201687" sldId="263"/>
            <ac:picMk id="4" creationId="{12BC652A-2547-2EC7-BAC5-7E205A0A0BBE}"/>
          </ac:picMkLst>
        </pc:picChg>
        <pc:picChg chg="mod modCrop">
          <ac:chgData name="Firdaus Ab Rahman" userId="5ef8ce78-2b6f-497b-baeb-b5260539b389" providerId="ADAL" clId="{0CD302D7-C018-4A4A-A216-41C562C2F453}" dt="2022-10-14T02:01:20.705" v="49" actId="14100"/>
          <ac:picMkLst>
            <pc:docMk/>
            <pc:sldMk cId="393201687" sldId="263"/>
            <ac:picMk id="5" creationId="{987E1BB4-9114-8C41-33F9-06DBB51236C0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01:48.542" v="55" actId="47"/>
        <pc:sldMkLst>
          <pc:docMk/>
          <pc:sldMk cId="298795638" sldId="264"/>
        </pc:sldMkLst>
        <pc:picChg chg="del mod modCrop">
          <ac:chgData name="Firdaus Ab Rahman" userId="5ef8ce78-2b6f-497b-baeb-b5260539b389" providerId="ADAL" clId="{0CD302D7-C018-4A4A-A216-41C562C2F453}" dt="2022-10-14T02:01:42.127" v="52" actId="21"/>
          <ac:picMkLst>
            <pc:docMk/>
            <pc:sldMk cId="298795638" sldId="264"/>
            <ac:picMk id="5" creationId="{427367D1-E0EA-C32F-AE61-588DF3CCD9EF}"/>
          </ac:picMkLst>
        </pc:picChg>
      </pc:sldChg>
      <pc:sldChg chg="addSp modSp mod">
        <pc:chgData name="Firdaus Ab Rahman" userId="5ef8ce78-2b6f-497b-baeb-b5260539b389" providerId="ADAL" clId="{0CD302D7-C018-4A4A-A216-41C562C2F453}" dt="2022-10-26T04:18:26.710" v="17835" actId="1035"/>
        <pc:sldMkLst>
          <pc:docMk/>
          <pc:sldMk cId="2845258857" sldId="265"/>
        </pc:sldMkLst>
        <pc:spChg chg="add mod">
          <ac:chgData name="Firdaus Ab Rahman" userId="5ef8ce78-2b6f-497b-baeb-b5260539b389" providerId="ADAL" clId="{0CD302D7-C018-4A4A-A216-41C562C2F453}" dt="2022-10-26T04:18:26.710" v="17835" actId="1035"/>
          <ac:spMkLst>
            <pc:docMk/>
            <pc:sldMk cId="2845258857" sldId="265"/>
            <ac:spMk id="4" creationId="{95440AA0-6021-170E-06D6-059C61CB98A4}"/>
          </ac:spMkLst>
        </pc:spChg>
        <pc:spChg chg="add mod">
          <ac:chgData name="Firdaus Ab Rahman" userId="5ef8ce78-2b6f-497b-baeb-b5260539b389" providerId="ADAL" clId="{0CD302D7-C018-4A4A-A216-41C562C2F453}" dt="2022-10-26T04:18:26.710" v="17835" actId="1035"/>
          <ac:spMkLst>
            <pc:docMk/>
            <pc:sldMk cId="2845258857" sldId="265"/>
            <ac:spMk id="6" creationId="{024ABA43-E9F2-CF08-75A7-8D5850EC59AD}"/>
          </ac:spMkLst>
        </pc:spChg>
        <pc:spChg chg="add mod">
          <ac:chgData name="Firdaus Ab Rahman" userId="5ef8ce78-2b6f-497b-baeb-b5260539b389" providerId="ADAL" clId="{0CD302D7-C018-4A4A-A216-41C562C2F453}" dt="2022-10-18T02:23:21.118" v="4596" actId="1036"/>
          <ac:spMkLst>
            <pc:docMk/>
            <pc:sldMk cId="2845258857" sldId="265"/>
            <ac:spMk id="16" creationId="{7FDE0689-390A-B20F-F685-B6FB4B7C1F4A}"/>
          </ac:spMkLst>
        </pc:spChg>
        <pc:grpChg chg="add mod">
          <ac:chgData name="Firdaus Ab Rahman" userId="5ef8ce78-2b6f-497b-baeb-b5260539b389" providerId="ADAL" clId="{0CD302D7-C018-4A4A-A216-41C562C2F453}" dt="2022-10-17T08:41:51.390" v="1780" actId="164"/>
          <ac:grpSpMkLst>
            <pc:docMk/>
            <pc:sldMk cId="2845258857" sldId="265"/>
            <ac:grpSpMk id="10" creationId="{D785FC26-CC83-68BC-2C1B-355BCB7510A1}"/>
          </ac:grpSpMkLst>
        </pc:grpChg>
        <pc:picChg chg="mod modCrop">
          <ac:chgData name="Firdaus Ab Rahman" userId="5ef8ce78-2b6f-497b-baeb-b5260539b389" providerId="ADAL" clId="{0CD302D7-C018-4A4A-A216-41C562C2F453}" dt="2022-10-26T04:18:26.710" v="17835" actId="1035"/>
          <ac:picMkLst>
            <pc:docMk/>
            <pc:sldMk cId="2845258857" sldId="265"/>
            <ac:picMk id="5" creationId="{CFB45C5C-0785-ACC6-51C8-C1BDEE58DF2D}"/>
          </ac:picMkLst>
        </pc:picChg>
        <pc:picChg chg="add mod modCrop">
          <ac:chgData name="Firdaus Ab Rahman" userId="5ef8ce78-2b6f-497b-baeb-b5260539b389" providerId="ADAL" clId="{0CD302D7-C018-4A4A-A216-41C562C2F453}" dt="2022-10-26T04:18:26.710" v="17835" actId="1035"/>
          <ac:picMkLst>
            <pc:docMk/>
            <pc:sldMk cId="2845258857" sldId="265"/>
            <ac:picMk id="7" creationId="{2AC9F13C-F1FE-D5E0-504F-8306EAC43D15}"/>
          </ac:picMkLst>
        </pc:picChg>
        <pc:picChg chg="add mod modCrop">
          <ac:chgData name="Firdaus Ab Rahman" userId="5ef8ce78-2b6f-497b-baeb-b5260539b389" providerId="ADAL" clId="{0CD302D7-C018-4A4A-A216-41C562C2F453}" dt="2022-10-26T04:18:26.710" v="17835" actId="1035"/>
          <ac:picMkLst>
            <pc:docMk/>
            <pc:sldMk cId="2845258857" sldId="265"/>
            <ac:picMk id="8" creationId="{445440F2-7F96-2D55-2838-0EE58A4DB6B7}"/>
          </ac:picMkLst>
        </pc:picChg>
        <pc:picChg chg="add mod modCrop">
          <ac:chgData name="Firdaus Ab Rahman" userId="5ef8ce78-2b6f-497b-baeb-b5260539b389" providerId="ADAL" clId="{0CD302D7-C018-4A4A-A216-41C562C2F453}" dt="2022-10-18T02:23:46.361" v="4625" actId="1076"/>
          <ac:picMkLst>
            <pc:docMk/>
            <pc:sldMk cId="2845258857" sldId="265"/>
            <ac:picMk id="9" creationId="{3EDB36E0-56F3-097B-BDFA-8D57130FFD88}"/>
          </ac:picMkLst>
        </pc:picChg>
        <pc:cxnChg chg="add mod">
          <ac:chgData name="Firdaus Ab Rahman" userId="5ef8ce78-2b6f-497b-baeb-b5260539b389" providerId="ADAL" clId="{0CD302D7-C018-4A4A-A216-41C562C2F453}" dt="2022-10-26T04:18:26.710" v="17835" actId="1035"/>
          <ac:cxnSpMkLst>
            <pc:docMk/>
            <pc:sldMk cId="2845258857" sldId="265"/>
            <ac:cxnSpMk id="12" creationId="{E7C6C360-6284-95C8-6B0F-03D8DD2CEECA}"/>
          </ac:cxnSpMkLst>
        </pc:cxnChg>
        <pc:cxnChg chg="add mod">
          <ac:chgData name="Firdaus Ab Rahman" userId="5ef8ce78-2b6f-497b-baeb-b5260539b389" providerId="ADAL" clId="{0CD302D7-C018-4A4A-A216-41C562C2F453}" dt="2022-10-26T04:18:26.710" v="17835" actId="1035"/>
          <ac:cxnSpMkLst>
            <pc:docMk/>
            <pc:sldMk cId="2845258857" sldId="265"/>
            <ac:cxnSpMk id="14" creationId="{21862118-B433-E8E1-B3D3-706A3C5A34E8}"/>
          </ac:cxnSpMkLst>
        </pc:cxnChg>
      </pc:sldChg>
      <pc:sldChg chg="addSp modSp del mod">
        <pc:chgData name="Firdaus Ab Rahman" userId="5ef8ce78-2b6f-497b-baeb-b5260539b389" providerId="ADAL" clId="{0CD302D7-C018-4A4A-A216-41C562C2F453}" dt="2022-10-17T08:42:19.840" v="1785" actId="47"/>
        <pc:sldMkLst>
          <pc:docMk/>
          <pc:sldMk cId="4237840664" sldId="266"/>
        </pc:sldMkLst>
        <pc:picChg chg="add mod">
          <ac:chgData name="Firdaus Ab Rahman" userId="5ef8ce78-2b6f-497b-baeb-b5260539b389" providerId="ADAL" clId="{0CD302D7-C018-4A4A-A216-41C562C2F453}" dt="2022-10-17T08:40:29.473" v="1761" actId="1076"/>
          <ac:picMkLst>
            <pc:docMk/>
            <pc:sldMk cId="4237840664" sldId="266"/>
            <ac:picMk id="4" creationId="{BFB24E6B-397F-6E06-0B30-DAC58B87198F}"/>
          </ac:picMkLst>
        </pc:picChg>
        <pc:picChg chg="mod modCrop">
          <ac:chgData name="Firdaus Ab Rahman" userId="5ef8ce78-2b6f-497b-baeb-b5260539b389" providerId="ADAL" clId="{0CD302D7-C018-4A4A-A216-41C562C2F453}" dt="2022-10-14T02:02:28.325" v="63" actId="14100"/>
          <ac:picMkLst>
            <pc:docMk/>
            <pc:sldMk cId="4237840664" sldId="266"/>
            <ac:picMk id="5" creationId="{D3396E2C-95B8-60BA-3A16-A69673DB26BE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04:11.046" v="70" actId="47"/>
        <pc:sldMkLst>
          <pc:docMk/>
          <pc:sldMk cId="259788575" sldId="267"/>
        </pc:sldMkLst>
        <pc:picChg chg="del mod modCrop">
          <ac:chgData name="Firdaus Ab Rahman" userId="5ef8ce78-2b6f-497b-baeb-b5260539b389" providerId="ADAL" clId="{0CD302D7-C018-4A4A-A216-41C562C2F453}" dt="2022-10-14T02:02:52.289" v="66" actId="21"/>
          <ac:picMkLst>
            <pc:docMk/>
            <pc:sldMk cId="259788575" sldId="267"/>
            <ac:picMk id="5" creationId="{0B9AC684-E158-74E8-9762-F2679EFB5F19}"/>
          </ac:picMkLst>
        </pc:picChg>
      </pc:sldChg>
      <pc:sldChg chg="del">
        <pc:chgData name="Firdaus Ab Rahman" userId="5ef8ce78-2b6f-497b-baeb-b5260539b389" providerId="ADAL" clId="{0CD302D7-C018-4A4A-A216-41C562C2F453}" dt="2022-10-14T02:13:32.591" v="156" actId="47"/>
        <pc:sldMkLst>
          <pc:docMk/>
          <pc:sldMk cId="2779179051" sldId="268"/>
        </pc:sldMkLst>
      </pc:sldChg>
      <pc:sldChg chg="modSp add del mod">
        <pc:chgData name="Firdaus Ab Rahman" userId="5ef8ce78-2b6f-497b-baeb-b5260539b389" providerId="ADAL" clId="{0CD302D7-C018-4A4A-A216-41C562C2F453}" dt="2022-10-18T02:09:28.255" v="4042" actId="47"/>
        <pc:sldMkLst>
          <pc:docMk/>
          <pc:sldMk cId="2233297628" sldId="269"/>
        </pc:sldMkLst>
        <pc:picChg chg="mod modCrop">
          <ac:chgData name="Firdaus Ab Rahman" userId="5ef8ce78-2b6f-497b-baeb-b5260539b389" providerId="ADAL" clId="{0CD302D7-C018-4A4A-A216-41C562C2F453}" dt="2022-10-14T02:15:17.242" v="302" actId="14100"/>
          <ac:picMkLst>
            <pc:docMk/>
            <pc:sldMk cId="2233297628" sldId="269"/>
            <ac:picMk id="5" creationId="{6860577B-2798-A0D9-3AD9-9EF6FEF8BF58}"/>
          </ac:picMkLst>
        </pc:picChg>
      </pc:sldChg>
      <pc:sldChg chg="addSp modSp mod">
        <pc:chgData name="Firdaus Ab Rahman" userId="5ef8ce78-2b6f-497b-baeb-b5260539b389" providerId="ADAL" clId="{0CD302D7-C018-4A4A-A216-41C562C2F453}" dt="2022-10-18T02:21:08.353" v="4502" actId="1076"/>
        <pc:sldMkLst>
          <pc:docMk/>
          <pc:sldMk cId="143998252" sldId="270"/>
        </pc:sldMkLst>
        <pc:spChg chg="add mod">
          <ac:chgData name="Firdaus Ab Rahman" userId="5ef8ce78-2b6f-497b-baeb-b5260539b389" providerId="ADAL" clId="{0CD302D7-C018-4A4A-A216-41C562C2F453}" dt="2022-10-18T02:20:50.253" v="4497" actId="1076"/>
          <ac:spMkLst>
            <pc:docMk/>
            <pc:sldMk cId="143998252" sldId="270"/>
            <ac:spMk id="4" creationId="{994C715D-1B3B-C4F2-B14F-173BF143EE2F}"/>
          </ac:spMkLst>
        </pc:spChg>
        <pc:spChg chg="add mod">
          <ac:chgData name="Firdaus Ab Rahman" userId="5ef8ce78-2b6f-497b-baeb-b5260539b389" providerId="ADAL" clId="{0CD302D7-C018-4A4A-A216-41C562C2F453}" dt="2022-10-18T02:21:00.528" v="4500" actId="1076"/>
          <ac:spMkLst>
            <pc:docMk/>
            <pc:sldMk cId="143998252" sldId="270"/>
            <ac:spMk id="6" creationId="{98A99FB8-C30D-58E6-2CC5-1365B563012D}"/>
          </ac:spMkLst>
        </pc:spChg>
        <pc:spChg chg="add mod">
          <ac:chgData name="Firdaus Ab Rahman" userId="5ef8ce78-2b6f-497b-baeb-b5260539b389" providerId="ADAL" clId="{0CD302D7-C018-4A4A-A216-41C562C2F453}" dt="2022-10-18T02:21:08.353" v="4502" actId="1076"/>
          <ac:spMkLst>
            <pc:docMk/>
            <pc:sldMk cId="143998252" sldId="270"/>
            <ac:spMk id="7" creationId="{8760E015-92A5-9DC7-A848-A9AE91228477}"/>
          </ac:spMkLst>
        </pc:spChg>
        <pc:spChg chg="add mod">
          <ac:chgData name="Firdaus Ab Rahman" userId="5ef8ce78-2b6f-497b-baeb-b5260539b389" providerId="ADAL" clId="{0CD302D7-C018-4A4A-A216-41C562C2F453}" dt="2022-10-18T02:21:05.143" v="4501" actId="1076"/>
          <ac:spMkLst>
            <pc:docMk/>
            <pc:sldMk cId="143998252" sldId="270"/>
            <ac:spMk id="8" creationId="{53D22A0A-80DB-65DE-7F95-98E953F12F8D}"/>
          </ac:spMkLst>
        </pc:spChg>
        <pc:picChg chg="mod modCrop">
          <ac:chgData name="Firdaus Ab Rahman" userId="5ef8ce78-2b6f-497b-baeb-b5260539b389" providerId="ADAL" clId="{0CD302D7-C018-4A4A-A216-41C562C2F453}" dt="2022-10-18T02:20:45.252" v="4496" actId="1035"/>
          <ac:picMkLst>
            <pc:docMk/>
            <pc:sldMk cId="143998252" sldId="270"/>
            <ac:picMk id="5" creationId="{EF629487-DF72-1812-BDB1-94FAAC5BB938}"/>
          </ac:picMkLst>
        </pc:picChg>
      </pc:sldChg>
      <pc:sldChg chg="addSp delSp modSp mod">
        <pc:chgData name="Firdaus Ab Rahman" userId="5ef8ce78-2b6f-497b-baeb-b5260539b389" providerId="ADAL" clId="{0CD302D7-C018-4A4A-A216-41C562C2F453}" dt="2022-10-18T02:20:22.110" v="4488" actId="1036"/>
        <pc:sldMkLst>
          <pc:docMk/>
          <pc:sldMk cId="2462502934" sldId="271"/>
        </pc:sldMkLst>
        <pc:spChg chg="mod">
          <ac:chgData name="Firdaus Ab Rahman" userId="5ef8ce78-2b6f-497b-baeb-b5260539b389" providerId="ADAL" clId="{0CD302D7-C018-4A4A-A216-41C562C2F453}" dt="2022-10-18T02:20:22.110" v="4488" actId="1036"/>
          <ac:spMkLst>
            <pc:docMk/>
            <pc:sldMk cId="2462502934" sldId="271"/>
            <ac:spMk id="2" creationId="{F344BE5F-E2B3-9C44-1154-47C550A1BFDE}"/>
          </ac:spMkLst>
        </pc:spChg>
        <pc:spChg chg="mod">
          <ac:chgData name="Firdaus Ab Rahman" userId="5ef8ce78-2b6f-497b-baeb-b5260539b389" providerId="ADAL" clId="{0CD302D7-C018-4A4A-A216-41C562C2F453}" dt="2022-10-18T02:20:22.110" v="4488" actId="1036"/>
          <ac:spMkLst>
            <pc:docMk/>
            <pc:sldMk cId="2462502934" sldId="271"/>
            <ac:spMk id="3" creationId="{D5136F5A-109F-ED9B-264C-B80F69DCF5E2}"/>
          </ac:spMkLst>
        </pc:spChg>
        <pc:spChg chg="add mod">
          <ac:chgData name="Firdaus Ab Rahman" userId="5ef8ce78-2b6f-497b-baeb-b5260539b389" providerId="ADAL" clId="{0CD302D7-C018-4A4A-A216-41C562C2F453}" dt="2022-10-18T02:20:22.110" v="4488" actId="1036"/>
          <ac:spMkLst>
            <pc:docMk/>
            <pc:sldMk cId="2462502934" sldId="271"/>
            <ac:spMk id="11" creationId="{31643693-115F-CC8F-DDB3-D74A25B3F307}"/>
          </ac:spMkLst>
        </pc:spChg>
        <pc:spChg chg="add mod">
          <ac:chgData name="Firdaus Ab Rahman" userId="5ef8ce78-2b6f-497b-baeb-b5260539b389" providerId="ADAL" clId="{0CD302D7-C018-4A4A-A216-41C562C2F453}" dt="2022-10-18T02:20:22.110" v="4488" actId="1036"/>
          <ac:spMkLst>
            <pc:docMk/>
            <pc:sldMk cId="2462502934" sldId="271"/>
            <ac:spMk id="12" creationId="{7942E0E1-77BC-535D-1E29-EEF6A7F04BF3}"/>
          </ac:spMkLst>
        </pc:spChg>
        <pc:spChg chg="add mod">
          <ac:chgData name="Firdaus Ab Rahman" userId="5ef8ce78-2b6f-497b-baeb-b5260539b389" providerId="ADAL" clId="{0CD302D7-C018-4A4A-A216-41C562C2F453}" dt="2022-10-18T02:20:22.110" v="4488" actId="1036"/>
          <ac:spMkLst>
            <pc:docMk/>
            <pc:sldMk cId="2462502934" sldId="271"/>
            <ac:spMk id="14" creationId="{CDD6C8E6-9B67-1564-654C-FF2F4E01CA67}"/>
          </ac:spMkLst>
        </pc:spChg>
        <pc:picChg chg="add del mod">
          <ac:chgData name="Firdaus Ab Rahman" userId="5ef8ce78-2b6f-497b-baeb-b5260539b389" providerId="ADAL" clId="{0CD302D7-C018-4A4A-A216-41C562C2F453}" dt="2022-10-18T02:14:06.685" v="4283" actId="478"/>
          <ac:picMkLst>
            <pc:docMk/>
            <pc:sldMk cId="2462502934" sldId="271"/>
            <ac:picMk id="4" creationId="{2B7DD1EB-FFFC-9B75-486A-29BF4030E33F}"/>
          </ac:picMkLst>
        </pc:picChg>
        <pc:picChg chg="mod modCrop">
          <ac:chgData name="Firdaus Ab Rahman" userId="5ef8ce78-2b6f-497b-baeb-b5260539b389" providerId="ADAL" clId="{0CD302D7-C018-4A4A-A216-41C562C2F453}" dt="2022-10-18T02:20:22.110" v="4488" actId="1036"/>
          <ac:picMkLst>
            <pc:docMk/>
            <pc:sldMk cId="2462502934" sldId="271"/>
            <ac:picMk id="5" creationId="{52652C98-8606-175C-D4E0-0F77914E8C51}"/>
          </ac:picMkLst>
        </pc:picChg>
        <pc:picChg chg="add mod modCrop">
          <ac:chgData name="Firdaus Ab Rahman" userId="5ef8ce78-2b6f-497b-baeb-b5260539b389" providerId="ADAL" clId="{0CD302D7-C018-4A4A-A216-41C562C2F453}" dt="2022-10-18T02:20:22.110" v="4488" actId="1036"/>
          <ac:picMkLst>
            <pc:docMk/>
            <pc:sldMk cId="2462502934" sldId="271"/>
            <ac:picMk id="6" creationId="{7683A2E5-611D-7A04-1EBB-2FBEB1C841CF}"/>
          </ac:picMkLst>
        </pc:picChg>
        <pc:picChg chg="add mod modCrop">
          <ac:chgData name="Firdaus Ab Rahman" userId="5ef8ce78-2b6f-497b-baeb-b5260539b389" providerId="ADAL" clId="{0CD302D7-C018-4A4A-A216-41C562C2F453}" dt="2022-10-18T02:20:22.110" v="4488" actId="1036"/>
          <ac:picMkLst>
            <pc:docMk/>
            <pc:sldMk cId="2462502934" sldId="271"/>
            <ac:picMk id="7" creationId="{07A357EB-5280-142C-EC96-B7DF8C2701AF}"/>
          </ac:picMkLst>
        </pc:picChg>
        <pc:picChg chg="add mod">
          <ac:chgData name="Firdaus Ab Rahman" userId="5ef8ce78-2b6f-497b-baeb-b5260539b389" providerId="ADAL" clId="{0CD302D7-C018-4A4A-A216-41C562C2F453}" dt="2022-10-18T02:20:22.110" v="4488" actId="1036"/>
          <ac:picMkLst>
            <pc:docMk/>
            <pc:sldMk cId="2462502934" sldId="271"/>
            <ac:picMk id="13" creationId="{6CB66BA5-6D96-F8DA-5AD1-AD58B118BB04}"/>
          </ac:picMkLst>
        </pc:picChg>
        <pc:cxnChg chg="add mod">
          <ac:chgData name="Firdaus Ab Rahman" userId="5ef8ce78-2b6f-497b-baeb-b5260539b389" providerId="ADAL" clId="{0CD302D7-C018-4A4A-A216-41C562C2F453}" dt="2022-10-18T02:20:22.110" v="4488" actId="1036"/>
          <ac:cxnSpMkLst>
            <pc:docMk/>
            <pc:sldMk cId="2462502934" sldId="271"/>
            <ac:cxnSpMk id="9" creationId="{A4267CE7-7A46-D841-D9CC-E4469B2A458B}"/>
          </ac:cxnSpMkLst>
        </pc:cxnChg>
      </pc:sldChg>
      <pc:sldChg chg="delSp modSp del mod">
        <pc:chgData name="Firdaus Ab Rahman" userId="5ef8ce78-2b6f-497b-baeb-b5260539b389" providerId="ADAL" clId="{0CD302D7-C018-4A4A-A216-41C562C2F453}" dt="2022-10-14T02:35:45.453" v="317" actId="47"/>
        <pc:sldMkLst>
          <pc:docMk/>
          <pc:sldMk cId="2141901392" sldId="272"/>
        </pc:sldMkLst>
        <pc:picChg chg="del mod modCrop">
          <ac:chgData name="Firdaus Ab Rahman" userId="5ef8ce78-2b6f-497b-baeb-b5260539b389" providerId="ADAL" clId="{0CD302D7-C018-4A4A-A216-41C562C2F453}" dt="2022-10-14T02:35:40.704" v="315" actId="21"/>
          <ac:picMkLst>
            <pc:docMk/>
            <pc:sldMk cId="2141901392" sldId="272"/>
            <ac:picMk id="5" creationId="{EDD9F45B-016D-3CDC-738E-4F0DF1EAD977}"/>
          </ac:picMkLst>
        </pc:picChg>
      </pc:sldChg>
      <pc:sldChg chg="addSp delSp modSp del mod">
        <pc:chgData name="Firdaus Ab Rahman" userId="5ef8ce78-2b6f-497b-baeb-b5260539b389" providerId="ADAL" clId="{0CD302D7-C018-4A4A-A216-41C562C2F453}" dt="2022-10-18T02:18:03.988" v="4464" actId="47"/>
        <pc:sldMkLst>
          <pc:docMk/>
          <pc:sldMk cId="2610849007" sldId="273"/>
        </pc:sldMkLst>
        <pc:spChg chg="add mod">
          <ac:chgData name="Firdaus Ab Rahman" userId="5ef8ce78-2b6f-497b-baeb-b5260539b389" providerId="ADAL" clId="{0CD302D7-C018-4A4A-A216-41C562C2F453}" dt="2022-10-18T02:16:31.879" v="4377" actId="1038"/>
          <ac:spMkLst>
            <pc:docMk/>
            <pc:sldMk cId="2610849007" sldId="273"/>
            <ac:spMk id="4" creationId="{E0152005-6AAA-A350-FBA0-B03E343829DE}"/>
          </ac:spMkLst>
        </pc:spChg>
        <pc:picChg chg="del mod modCrop">
          <ac:chgData name="Firdaus Ab Rahman" userId="5ef8ce78-2b6f-497b-baeb-b5260539b389" providerId="ADAL" clId="{0CD302D7-C018-4A4A-A216-41C562C2F453}" dt="2022-10-18T02:18:01.707" v="4463" actId="478"/>
          <ac:picMkLst>
            <pc:docMk/>
            <pc:sldMk cId="2610849007" sldId="273"/>
            <ac:picMk id="5" creationId="{4C23F1CD-2FBD-2FAF-C44C-B021C970DC74}"/>
          </ac:picMkLst>
        </pc:picChg>
      </pc:sldChg>
      <pc:sldChg chg="addSp delSp modSp mod">
        <pc:chgData name="Firdaus Ab Rahman" userId="5ef8ce78-2b6f-497b-baeb-b5260539b389" providerId="ADAL" clId="{0CD302D7-C018-4A4A-A216-41C562C2F453}" dt="2022-10-18T04:01:01.747" v="5019" actId="1037"/>
        <pc:sldMkLst>
          <pc:docMk/>
          <pc:sldMk cId="3289226953" sldId="274"/>
        </pc:sldMkLst>
        <pc:spChg chg="add mod">
          <ac:chgData name="Firdaus Ab Rahman" userId="5ef8ce78-2b6f-497b-baeb-b5260539b389" providerId="ADAL" clId="{0CD302D7-C018-4A4A-A216-41C562C2F453}" dt="2022-10-18T03:59:41.787" v="5003" actId="1076"/>
          <ac:spMkLst>
            <pc:docMk/>
            <pc:sldMk cId="3289226953" sldId="274"/>
            <ac:spMk id="4" creationId="{82483134-A1BC-C078-08B2-A2F0963AD2A8}"/>
          </ac:spMkLst>
        </pc:spChg>
        <pc:spChg chg="add mod">
          <ac:chgData name="Firdaus Ab Rahman" userId="5ef8ce78-2b6f-497b-baeb-b5260539b389" providerId="ADAL" clId="{0CD302D7-C018-4A4A-A216-41C562C2F453}" dt="2022-10-18T04:01:01.747" v="5019" actId="1037"/>
          <ac:spMkLst>
            <pc:docMk/>
            <pc:sldMk cId="3289226953" sldId="274"/>
            <ac:spMk id="7" creationId="{7B7707F0-14CD-F33E-8536-74E95043C908}"/>
          </ac:spMkLst>
        </pc:spChg>
        <pc:picChg chg="mod modCrop">
          <ac:chgData name="Firdaus Ab Rahman" userId="5ef8ce78-2b6f-497b-baeb-b5260539b389" providerId="ADAL" clId="{0CD302D7-C018-4A4A-A216-41C562C2F453}" dt="2022-10-18T02:19:42.228" v="4472" actId="14100"/>
          <ac:picMkLst>
            <pc:docMk/>
            <pc:sldMk cId="3289226953" sldId="274"/>
            <ac:picMk id="5" creationId="{40A723CE-F284-A2F3-04BA-D5082B33D561}"/>
          </ac:picMkLst>
        </pc:picChg>
        <pc:picChg chg="add del mod modCrop">
          <ac:chgData name="Firdaus Ab Rahman" userId="5ef8ce78-2b6f-497b-baeb-b5260539b389" providerId="ADAL" clId="{0CD302D7-C018-4A4A-A216-41C562C2F453}" dt="2022-10-18T04:00:44.785" v="5010" actId="478"/>
          <ac:picMkLst>
            <pc:docMk/>
            <pc:sldMk cId="3289226953" sldId="274"/>
            <ac:picMk id="6" creationId="{BB45ABA1-43CA-4124-E2F9-C8AE0E190DA8}"/>
          </ac:picMkLst>
        </pc:picChg>
      </pc:sldChg>
      <pc:sldChg chg="addSp delSp modSp mod setBg setClrOvrMap">
        <pc:chgData name="Firdaus Ab Rahman" userId="5ef8ce78-2b6f-497b-baeb-b5260539b389" providerId="ADAL" clId="{0CD302D7-C018-4A4A-A216-41C562C2F453}" dt="2022-10-18T02:24:48.123" v="4649" actId="1076"/>
        <pc:sldMkLst>
          <pc:docMk/>
          <pc:sldMk cId="709779615" sldId="275"/>
        </pc:sldMkLst>
        <pc:spChg chg="del mod">
          <ac:chgData name="Firdaus Ab Rahman" userId="5ef8ce78-2b6f-497b-baeb-b5260539b389" providerId="ADAL" clId="{0CD302D7-C018-4A4A-A216-41C562C2F453}" dt="2022-10-17T08:47:05.118" v="1883" actId="478"/>
          <ac:spMkLst>
            <pc:docMk/>
            <pc:sldMk cId="709779615" sldId="275"/>
            <ac:spMk id="2" creationId="{48AA2A80-667D-3790-86EF-078CD9D7D281}"/>
          </ac:spMkLst>
        </pc:spChg>
        <pc:spChg chg="mod ord">
          <ac:chgData name="Firdaus Ab Rahman" userId="5ef8ce78-2b6f-497b-baeb-b5260539b389" providerId="ADAL" clId="{0CD302D7-C018-4A4A-A216-41C562C2F453}" dt="2022-10-14T02:08:33.841" v="102" actId="26606"/>
          <ac:spMkLst>
            <pc:docMk/>
            <pc:sldMk cId="709779615" sldId="275"/>
            <ac:spMk id="3" creationId="{D09429BA-2286-193A-34C3-9D02D121CB97}"/>
          </ac:spMkLst>
        </pc:spChg>
        <pc:spChg chg="add mod">
          <ac:chgData name="Firdaus Ab Rahman" userId="5ef8ce78-2b6f-497b-baeb-b5260539b389" providerId="ADAL" clId="{0CD302D7-C018-4A4A-A216-41C562C2F453}" dt="2022-10-18T02:24:04.740" v="4635" actId="1037"/>
          <ac:spMkLst>
            <pc:docMk/>
            <pc:sldMk cId="709779615" sldId="275"/>
            <ac:spMk id="9" creationId="{D519AB1F-8F99-9AB9-D97D-2A9B1A89FF7E}"/>
          </ac:spMkLst>
        </pc:spChg>
        <pc:spChg chg="add mod">
          <ac:chgData name="Firdaus Ab Rahman" userId="5ef8ce78-2b6f-497b-baeb-b5260539b389" providerId="ADAL" clId="{0CD302D7-C018-4A4A-A216-41C562C2F453}" dt="2022-10-18T02:24:48.123" v="4649" actId="1076"/>
          <ac:spMkLst>
            <pc:docMk/>
            <pc:sldMk cId="709779615" sldId="275"/>
            <ac:spMk id="10" creationId="{58215AD9-12EC-757B-B5E1-7C4FEAAF8005}"/>
          </ac:spMkLst>
        </pc:spChg>
        <pc:spChg chg="add mod">
          <ac:chgData name="Firdaus Ab Rahman" userId="5ef8ce78-2b6f-497b-baeb-b5260539b389" providerId="ADAL" clId="{0CD302D7-C018-4A4A-A216-41C562C2F453}" dt="2022-10-18T02:24:19.344" v="4638" actId="14100"/>
          <ac:spMkLst>
            <pc:docMk/>
            <pc:sldMk cId="709779615" sldId="275"/>
            <ac:spMk id="11" creationId="{558CD34B-1457-F8F6-8842-426507DC1336}"/>
          </ac:spMkLst>
        </pc:spChg>
        <pc:spChg chg="add del">
          <ac:chgData name="Firdaus Ab Rahman" userId="5ef8ce78-2b6f-497b-baeb-b5260539b389" providerId="ADAL" clId="{0CD302D7-C018-4A4A-A216-41C562C2F453}" dt="2022-10-14T02:08:33.841" v="102" actId="26606"/>
          <ac:spMkLst>
            <pc:docMk/>
            <pc:sldMk cId="709779615" sldId="275"/>
            <ac:spMk id="12" creationId="{99CEE05D-F25C-4EC3-B527-D9C999E335CD}"/>
          </ac:spMkLst>
        </pc:spChg>
        <pc:spChg chg="add del">
          <ac:chgData name="Firdaus Ab Rahman" userId="5ef8ce78-2b6f-497b-baeb-b5260539b389" providerId="ADAL" clId="{0CD302D7-C018-4A4A-A216-41C562C2F453}" dt="2022-10-14T02:08:33.841" v="102" actId="26606"/>
          <ac:spMkLst>
            <pc:docMk/>
            <pc:sldMk cId="709779615" sldId="275"/>
            <ac:spMk id="14" creationId="{4F036726-0C05-446E-91C3-B986EBEA055E}"/>
          </ac:spMkLst>
        </pc:spChg>
        <pc:spChg chg="add del">
          <ac:chgData name="Firdaus Ab Rahman" userId="5ef8ce78-2b6f-497b-baeb-b5260539b389" providerId="ADAL" clId="{0CD302D7-C018-4A4A-A216-41C562C2F453}" dt="2022-10-14T02:08:33.841" v="102" actId="26606"/>
          <ac:spMkLst>
            <pc:docMk/>
            <pc:sldMk cId="709779615" sldId="275"/>
            <ac:spMk id="16" creationId="{A310ABCD-C34B-42D1-9BEB-47755A3EA36C}"/>
          </ac:spMkLst>
        </pc:spChg>
        <pc:spChg chg="add mod">
          <ac:chgData name="Firdaus Ab Rahman" userId="5ef8ce78-2b6f-497b-baeb-b5260539b389" providerId="ADAL" clId="{0CD302D7-C018-4A4A-A216-41C562C2F453}" dt="2022-10-18T02:24:38.412" v="4647" actId="1035"/>
          <ac:spMkLst>
            <pc:docMk/>
            <pc:sldMk cId="709779615" sldId="275"/>
            <ac:spMk id="17" creationId="{5BF61314-CD5C-90D3-F713-F79E694B50CA}"/>
          </ac:spMkLst>
        </pc:spChg>
        <pc:spChg chg="add mod">
          <ac:chgData name="Firdaus Ab Rahman" userId="5ef8ce78-2b6f-497b-baeb-b5260539b389" providerId="ADAL" clId="{0CD302D7-C018-4A4A-A216-41C562C2F453}" dt="2022-10-18T02:24:38.412" v="4647" actId="1035"/>
          <ac:spMkLst>
            <pc:docMk/>
            <pc:sldMk cId="709779615" sldId="275"/>
            <ac:spMk id="18" creationId="{682D9477-8230-F01B-E742-6E84DEA5772D}"/>
          </ac:spMkLst>
        </pc:spChg>
        <pc:spChg chg="add del">
          <ac:chgData name="Firdaus Ab Rahman" userId="5ef8ce78-2b6f-497b-baeb-b5260539b389" providerId="ADAL" clId="{0CD302D7-C018-4A4A-A216-41C562C2F453}" dt="2022-10-14T02:08:33.841" v="102" actId="26606"/>
          <ac:spMkLst>
            <pc:docMk/>
            <pc:sldMk cId="709779615" sldId="275"/>
            <ac:spMk id="18" creationId="{F38AB6A2-89F7-43B5-B608-50DFC740DEBF}"/>
          </ac:spMkLst>
        </pc:spChg>
        <pc:spChg chg="add mod">
          <ac:chgData name="Firdaus Ab Rahman" userId="5ef8ce78-2b6f-497b-baeb-b5260539b389" providerId="ADAL" clId="{0CD302D7-C018-4A4A-A216-41C562C2F453}" dt="2022-10-18T02:24:38.412" v="4647" actId="1035"/>
          <ac:spMkLst>
            <pc:docMk/>
            <pc:sldMk cId="709779615" sldId="275"/>
            <ac:spMk id="19" creationId="{3D26651E-3E5E-8B2D-6AD5-D7A8F5AE5DB0}"/>
          </ac:spMkLst>
        </pc:spChg>
        <pc:spChg chg="add mod">
          <ac:chgData name="Firdaus Ab Rahman" userId="5ef8ce78-2b6f-497b-baeb-b5260539b389" providerId="ADAL" clId="{0CD302D7-C018-4A4A-A216-41C562C2F453}" dt="2022-10-18T02:24:38.412" v="4647" actId="1035"/>
          <ac:spMkLst>
            <pc:docMk/>
            <pc:sldMk cId="709779615" sldId="275"/>
            <ac:spMk id="20" creationId="{06198556-D91F-9E3E-18D0-897872679BB1}"/>
          </ac:spMkLst>
        </pc:spChg>
        <pc:spChg chg="add del">
          <ac:chgData name="Firdaus Ab Rahman" userId="5ef8ce78-2b6f-497b-baeb-b5260539b389" providerId="ADAL" clId="{0CD302D7-C018-4A4A-A216-41C562C2F453}" dt="2022-10-14T02:08:33.841" v="102" actId="26606"/>
          <ac:spMkLst>
            <pc:docMk/>
            <pc:sldMk cId="709779615" sldId="275"/>
            <ac:spMk id="20" creationId="{06585B74-DAF6-470E-B2F3-B5530A709AAC}"/>
          </ac:spMkLst>
        </pc:spChg>
        <pc:spChg chg="add mod">
          <ac:chgData name="Firdaus Ab Rahman" userId="5ef8ce78-2b6f-497b-baeb-b5260539b389" providerId="ADAL" clId="{0CD302D7-C018-4A4A-A216-41C562C2F453}" dt="2022-10-18T02:24:38.412" v="4647" actId="1035"/>
          <ac:spMkLst>
            <pc:docMk/>
            <pc:sldMk cId="709779615" sldId="275"/>
            <ac:spMk id="21" creationId="{2F554370-F7FB-BFBF-F949-D2443AB5DA79}"/>
          </ac:spMkLst>
        </pc:spChg>
        <pc:spChg chg="add del">
          <ac:chgData name="Firdaus Ab Rahman" userId="5ef8ce78-2b6f-497b-baeb-b5260539b389" providerId="ADAL" clId="{0CD302D7-C018-4A4A-A216-41C562C2F453}" dt="2022-10-14T02:08:33.841" v="102" actId="26606"/>
          <ac:spMkLst>
            <pc:docMk/>
            <pc:sldMk cId="709779615" sldId="275"/>
            <ac:spMk id="22" creationId="{30BAD96F-CE2F-4682-99B8-0DD9E6AE2BED}"/>
          </ac:spMkLst>
        </pc:spChg>
        <pc:picChg chg="add del mod">
          <ac:chgData name="Firdaus Ab Rahman" userId="5ef8ce78-2b6f-497b-baeb-b5260539b389" providerId="ADAL" clId="{0CD302D7-C018-4A4A-A216-41C562C2F453}" dt="2022-10-17T08:49:18.494" v="1978" actId="478"/>
          <ac:picMkLst>
            <pc:docMk/>
            <pc:sldMk cId="709779615" sldId="275"/>
            <ac:picMk id="4" creationId="{059190C2-0C73-8AF3-49FC-C25D79A82625}"/>
          </ac:picMkLst>
        </pc:picChg>
        <pc:picChg chg="mod ord modCrop">
          <ac:chgData name="Firdaus Ab Rahman" userId="5ef8ce78-2b6f-497b-baeb-b5260539b389" providerId="ADAL" clId="{0CD302D7-C018-4A4A-A216-41C562C2F453}" dt="2022-10-18T02:24:00.037" v="4630" actId="1036"/>
          <ac:picMkLst>
            <pc:docMk/>
            <pc:sldMk cId="709779615" sldId="275"/>
            <ac:picMk id="5" creationId="{7850161D-782C-39E1-0978-5E01244FCA3D}"/>
          </ac:picMkLst>
        </pc:picChg>
        <pc:picChg chg="add mod ord modCrop">
          <ac:chgData name="Firdaus Ab Rahman" userId="5ef8ce78-2b6f-497b-baeb-b5260539b389" providerId="ADAL" clId="{0CD302D7-C018-4A4A-A216-41C562C2F453}" dt="2022-10-18T02:24:38.412" v="4647" actId="1035"/>
          <ac:picMkLst>
            <pc:docMk/>
            <pc:sldMk cId="709779615" sldId="275"/>
            <ac:picMk id="6" creationId="{0DCAB800-1410-B60B-9D02-61425CE4D571}"/>
          </ac:picMkLst>
        </pc:picChg>
        <pc:picChg chg="add mod modCrop">
          <ac:chgData name="Firdaus Ab Rahman" userId="5ef8ce78-2b6f-497b-baeb-b5260539b389" providerId="ADAL" clId="{0CD302D7-C018-4A4A-A216-41C562C2F453}" dt="2022-10-18T02:24:38.412" v="4647" actId="1035"/>
          <ac:picMkLst>
            <pc:docMk/>
            <pc:sldMk cId="709779615" sldId="275"/>
            <ac:picMk id="7" creationId="{817F8958-FFA4-7FB2-AB5E-F7B1D3E602B9}"/>
          </ac:picMkLst>
        </pc:picChg>
        <pc:picChg chg="add mod modCrop">
          <ac:chgData name="Firdaus Ab Rahman" userId="5ef8ce78-2b6f-497b-baeb-b5260539b389" providerId="ADAL" clId="{0CD302D7-C018-4A4A-A216-41C562C2F453}" dt="2022-10-18T02:24:38.412" v="4647" actId="1035"/>
          <ac:picMkLst>
            <pc:docMk/>
            <pc:sldMk cId="709779615" sldId="275"/>
            <ac:picMk id="8" creationId="{1C2AB76C-7109-614A-EF52-3714DCFB4F54}"/>
          </ac:picMkLst>
        </pc:picChg>
        <pc:picChg chg="add mod modCrop">
          <ac:chgData name="Firdaus Ab Rahman" userId="5ef8ce78-2b6f-497b-baeb-b5260539b389" providerId="ADAL" clId="{0CD302D7-C018-4A4A-A216-41C562C2F453}" dt="2022-10-18T02:24:44.608" v="4648" actId="1076"/>
          <ac:picMkLst>
            <pc:docMk/>
            <pc:sldMk cId="709779615" sldId="275"/>
            <ac:picMk id="12" creationId="{F74F7C31-BDDC-351D-BBA0-4C00CD41024D}"/>
          </ac:picMkLst>
        </pc:picChg>
        <pc:picChg chg="add mod modCrop">
          <ac:chgData name="Firdaus Ab Rahman" userId="5ef8ce78-2b6f-497b-baeb-b5260539b389" providerId="ADAL" clId="{0CD302D7-C018-4A4A-A216-41C562C2F453}" dt="2022-10-17T08:52:25.244" v="2025" actId="1035"/>
          <ac:picMkLst>
            <pc:docMk/>
            <pc:sldMk cId="709779615" sldId="275"/>
            <ac:picMk id="13" creationId="{063B5EF0-5FF5-3F30-AD57-FFD2D0208324}"/>
          </ac:picMkLst>
        </pc:picChg>
        <pc:cxnChg chg="add mod">
          <ac:chgData name="Firdaus Ab Rahman" userId="5ef8ce78-2b6f-497b-baeb-b5260539b389" providerId="ADAL" clId="{0CD302D7-C018-4A4A-A216-41C562C2F453}" dt="2022-10-18T02:24:38.412" v="4647" actId="1035"/>
          <ac:cxnSpMkLst>
            <pc:docMk/>
            <pc:sldMk cId="709779615" sldId="275"/>
            <ac:cxnSpMk id="15" creationId="{1C24FA59-59A9-D3C1-A731-5EE35620CF4C}"/>
          </ac:cxnSpMkLst>
        </pc:cxnChg>
      </pc:sldChg>
      <pc:sldChg chg="delSp modSp del mod">
        <pc:chgData name="Firdaus Ab Rahman" userId="5ef8ce78-2b6f-497b-baeb-b5260539b389" providerId="ADAL" clId="{0CD302D7-C018-4A4A-A216-41C562C2F453}" dt="2022-10-14T02:05:43.416" v="84" actId="47"/>
        <pc:sldMkLst>
          <pc:docMk/>
          <pc:sldMk cId="1935833640" sldId="276"/>
        </pc:sldMkLst>
        <pc:picChg chg="del mod modCrop">
          <ac:chgData name="Firdaus Ab Rahman" userId="5ef8ce78-2b6f-497b-baeb-b5260539b389" providerId="ADAL" clId="{0CD302D7-C018-4A4A-A216-41C562C2F453}" dt="2022-10-14T02:05:22.540" v="81" actId="21"/>
          <ac:picMkLst>
            <pc:docMk/>
            <pc:sldMk cId="1935833640" sldId="276"/>
            <ac:picMk id="5" creationId="{1C0ADACF-D413-637B-66B3-0D505D8BA653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07:49.014" v="94" actId="47"/>
        <pc:sldMkLst>
          <pc:docMk/>
          <pc:sldMk cId="1608908739" sldId="277"/>
        </pc:sldMkLst>
        <pc:picChg chg="del mod modCrop">
          <ac:chgData name="Firdaus Ab Rahman" userId="5ef8ce78-2b6f-497b-baeb-b5260539b389" providerId="ADAL" clId="{0CD302D7-C018-4A4A-A216-41C562C2F453}" dt="2022-10-14T02:07:35.927" v="89" actId="21"/>
          <ac:picMkLst>
            <pc:docMk/>
            <pc:sldMk cId="1608908739" sldId="277"/>
            <ac:picMk id="5" creationId="{68D78774-6BBD-6E55-BA34-BDDB62D63B26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08:36.685" v="103" actId="47"/>
        <pc:sldMkLst>
          <pc:docMk/>
          <pc:sldMk cId="1734542763" sldId="278"/>
        </pc:sldMkLst>
        <pc:picChg chg="del mod modCrop">
          <ac:chgData name="Firdaus Ab Rahman" userId="5ef8ce78-2b6f-497b-baeb-b5260539b389" providerId="ADAL" clId="{0CD302D7-C018-4A4A-A216-41C562C2F453}" dt="2022-10-14T02:08:06.788" v="97" actId="21"/>
          <ac:picMkLst>
            <pc:docMk/>
            <pc:sldMk cId="1734542763" sldId="278"/>
            <ac:picMk id="5" creationId="{5F3C013F-D912-5A96-9696-EE19480B693D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08:58.689" v="108" actId="47"/>
        <pc:sldMkLst>
          <pc:docMk/>
          <pc:sldMk cId="106362384" sldId="279"/>
        </pc:sldMkLst>
        <pc:picChg chg="del mod modCrop">
          <ac:chgData name="Firdaus Ab Rahman" userId="5ef8ce78-2b6f-497b-baeb-b5260539b389" providerId="ADAL" clId="{0CD302D7-C018-4A4A-A216-41C562C2F453}" dt="2022-10-14T02:08:54.654" v="106" actId="21"/>
          <ac:picMkLst>
            <pc:docMk/>
            <pc:sldMk cId="106362384" sldId="279"/>
            <ac:picMk id="5" creationId="{16C45E71-88BE-BB66-8A17-F1F2B3C2D3E7}"/>
          </ac:picMkLst>
        </pc:picChg>
      </pc:sldChg>
      <pc:sldChg chg="addSp delSp modSp mod">
        <pc:chgData name="Firdaus Ab Rahman" userId="5ef8ce78-2b6f-497b-baeb-b5260539b389" providerId="ADAL" clId="{0CD302D7-C018-4A4A-A216-41C562C2F453}" dt="2022-10-18T04:12:28.577" v="5272" actId="1037"/>
        <pc:sldMkLst>
          <pc:docMk/>
          <pc:sldMk cId="2772237802" sldId="280"/>
        </pc:sldMkLst>
        <pc:spChg chg="add mod">
          <ac:chgData name="Firdaus Ab Rahman" userId="5ef8ce78-2b6f-497b-baeb-b5260539b389" providerId="ADAL" clId="{0CD302D7-C018-4A4A-A216-41C562C2F453}" dt="2022-10-18T04:09:54.267" v="5141" actId="1076"/>
          <ac:spMkLst>
            <pc:docMk/>
            <pc:sldMk cId="2772237802" sldId="280"/>
            <ac:spMk id="9" creationId="{103475E8-9D6D-1C27-6D04-6F82181DAB50}"/>
          </ac:spMkLst>
        </pc:spChg>
        <pc:spChg chg="add mod">
          <ac:chgData name="Firdaus Ab Rahman" userId="5ef8ce78-2b6f-497b-baeb-b5260539b389" providerId="ADAL" clId="{0CD302D7-C018-4A4A-A216-41C562C2F453}" dt="2022-10-18T04:11:07.431" v="5216" actId="1076"/>
          <ac:spMkLst>
            <pc:docMk/>
            <pc:sldMk cId="2772237802" sldId="280"/>
            <ac:spMk id="13" creationId="{F66DA9D6-BF87-0E8B-3DF6-1E5A76A09299}"/>
          </ac:spMkLst>
        </pc:spChg>
        <pc:spChg chg="add mod">
          <ac:chgData name="Firdaus Ab Rahman" userId="5ef8ce78-2b6f-497b-baeb-b5260539b389" providerId="ADAL" clId="{0CD302D7-C018-4A4A-A216-41C562C2F453}" dt="2022-10-18T04:12:28.577" v="5272" actId="1037"/>
          <ac:spMkLst>
            <pc:docMk/>
            <pc:sldMk cId="2772237802" sldId="280"/>
            <ac:spMk id="14" creationId="{47CA6F83-5CF0-5811-2492-F1E846EE1A04}"/>
          </ac:spMkLst>
        </pc:spChg>
        <pc:picChg chg="add mod modCrop">
          <ac:chgData name="Firdaus Ab Rahman" userId="5ef8ce78-2b6f-497b-baeb-b5260539b389" providerId="ADAL" clId="{0CD302D7-C018-4A4A-A216-41C562C2F453}" dt="2022-10-18T04:09:46.464" v="5140" actId="1076"/>
          <ac:picMkLst>
            <pc:docMk/>
            <pc:sldMk cId="2772237802" sldId="280"/>
            <ac:picMk id="4" creationId="{DA95F285-ABD2-9F96-7427-0E95974D0FD1}"/>
          </ac:picMkLst>
        </pc:picChg>
        <pc:picChg chg="mod modCrop">
          <ac:chgData name="Firdaus Ab Rahman" userId="5ef8ce78-2b6f-497b-baeb-b5260539b389" providerId="ADAL" clId="{0CD302D7-C018-4A4A-A216-41C562C2F453}" dt="2022-10-18T04:01:16.978" v="5021" actId="14100"/>
          <ac:picMkLst>
            <pc:docMk/>
            <pc:sldMk cId="2772237802" sldId="280"/>
            <ac:picMk id="5" creationId="{B3A9BAE2-D25F-5343-0D37-AE26FAD0862B}"/>
          </ac:picMkLst>
        </pc:picChg>
        <pc:picChg chg="add mod modCrop">
          <ac:chgData name="Firdaus Ab Rahman" userId="5ef8ce78-2b6f-497b-baeb-b5260539b389" providerId="ADAL" clId="{0CD302D7-C018-4A4A-A216-41C562C2F453}" dt="2022-10-18T04:09:46.464" v="5140" actId="1076"/>
          <ac:picMkLst>
            <pc:docMk/>
            <pc:sldMk cId="2772237802" sldId="280"/>
            <ac:picMk id="6" creationId="{02005AE7-993B-3574-DA83-74E0A7971105}"/>
          </ac:picMkLst>
        </pc:picChg>
        <pc:picChg chg="add mod modCrop">
          <ac:chgData name="Firdaus Ab Rahman" userId="5ef8ce78-2b6f-497b-baeb-b5260539b389" providerId="ADAL" clId="{0CD302D7-C018-4A4A-A216-41C562C2F453}" dt="2022-10-18T04:10:03.587" v="5143" actId="14100"/>
          <ac:picMkLst>
            <pc:docMk/>
            <pc:sldMk cId="2772237802" sldId="280"/>
            <ac:picMk id="10" creationId="{1A73B9A9-7239-BE40-921F-602C29AE1EC2}"/>
          </ac:picMkLst>
        </pc:picChg>
        <pc:cxnChg chg="add del">
          <ac:chgData name="Firdaus Ab Rahman" userId="5ef8ce78-2b6f-497b-baeb-b5260539b389" providerId="ADAL" clId="{0CD302D7-C018-4A4A-A216-41C562C2F453}" dt="2022-10-18T04:10:11.035" v="5144" actId="478"/>
          <ac:cxnSpMkLst>
            <pc:docMk/>
            <pc:sldMk cId="2772237802" sldId="280"/>
            <ac:cxnSpMk id="8" creationId="{D6F71F55-6173-AA77-5AC8-04C4AC7E9001}"/>
          </ac:cxnSpMkLst>
        </pc:cxnChg>
        <pc:cxnChg chg="add">
          <ac:chgData name="Firdaus Ab Rahman" userId="5ef8ce78-2b6f-497b-baeb-b5260539b389" providerId="ADAL" clId="{0CD302D7-C018-4A4A-A216-41C562C2F453}" dt="2022-10-18T04:10:19.792" v="5145" actId="11529"/>
          <ac:cxnSpMkLst>
            <pc:docMk/>
            <pc:sldMk cId="2772237802" sldId="280"/>
            <ac:cxnSpMk id="12" creationId="{FE96C546-2F05-F9C1-AE17-6106C1EC80C3}"/>
          </ac:cxnSpMkLst>
        </pc:cxnChg>
      </pc:sldChg>
      <pc:sldChg chg="delSp modSp del mod">
        <pc:chgData name="Firdaus Ab Rahman" userId="5ef8ce78-2b6f-497b-baeb-b5260539b389" providerId="ADAL" clId="{0CD302D7-C018-4A4A-A216-41C562C2F453}" dt="2022-10-14T02:37:28.755" v="338" actId="47"/>
        <pc:sldMkLst>
          <pc:docMk/>
          <pc:sldMk cId="3120332739" sldId="281"/>
        </pc:sldMkLst>
        <pc:picChg chg="del mod modCrop">
          <ac:chgData name="Firdaus Ab Rahman" userId="5ef8ce78-2b6f-497b-baeb-b5260539b389" providerId="ADAL" clId="{0CD302D7-C018-4A4A-A216-41C562C2F453}" dt="2022-10-14T02:37:23.340" v="336" actId="21"/>
          <ac:picMkLst>
            <pc:docMk/>
            <pc:sldMk cId="3120332739" sldId="281"/>
            <ac:picMk id="5" creationId="{F999CE89-FA1B-AB67-17F4-D1F8F5F6A7C2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8T04:11:45.388" v="5218" actId="47"/>
        <pc:sldMkLst>
          <pc:docMk/>
          <pc:sldMk cId="2846103097" sldId="282"/>
        </pc:sldMkLst>
        <pc:picChg chg="del mod modCrop">
          <ac:chgData name="Firdaus Ab Rahman" userId="5ef8ce78-2b6f-497b-baeb-b5260539b389" providerId="ADAL" clId="{0CD302D7-C018-4A4A-A216-41C562C2F453}" dt="2022-10-18T04:11:37.296" v="5217" actId="478"/>
          <ac:picMkLst>
            <pc:docMk/>
            <pc:sldMk cId="2846103097" sldId="282"/>
            <ac:picMk id="5" creationId="{2F4111EB-02D2-28A2-72D1-CEE8BDE921E0}"/>
          </ac:picMkLst>
        </pc:picChg>
      </pc:sldChg>
      <pc:sldChg chg="addSp modSp mod">
        <pc:chgData name="Firdaus Ab Rahman" userId="5ef8ce78-2b6f-497b-baeb-b5260539b389" providerId="ADAL" clId="{0CD302D7-C018-4A4A-A216-41C562C2F453}" dt="2022-10-18T04:13:36.985" v="5338" actId="1076"/>
        <pc:sldMkLst>
          <pc:docMk/>
          <pc:sldMk cId="3196894392" sldId="283"/>
        </pc:sldMkLst>
        <pc:spChg chg="add mod">
          <ac:chgData name="Firdaus Ab Rahman" userId="5ef8ce78-2b6f-497b-baeb-b5260539b389" providerId="ADAL" clId="{0CD302D7-C018-4A4A-A216-41C562C2F453}" dt="2022-10-18T04:13:36.985" v="5338" actId="1076"/>
          <ac:spMkLst>
            <pc:docMk/>
            <pc:sldMk cId="3196894392" sldId="283"/>
            <ac:spMk id="4" creationId="{120AE314-E57B-3E1D-7D05-5FE1879E9ACE}"/>
          </ac:spMkLst>
        </pc:spChg>
        <pc:spChg chg="add mod">
          <ac:chgData name="Firdaus Ab Rahman" userId="5ef8ce78-2b6f-497b-baeb-b5260539b389" providerId="ADAL" clId="{0CD302D7-C018-4A4A-A216-41C562C2F453}" dt="2022-10-18T04:13:17.400" v="5318" actId="20577"/>
          <ac:spMkLst>
            <pc:docMk/>
            <pc:sldMk cId="3196894392" sldId="283"/>
            <ac:spMk id="6" creationId="{7E709DC0-F253-F1B9-6D08-C1B7C3C2CA02}"/>
          </ac:spMkLst>
        </pc:spChg>
        <pc:picChg chg="mod modCrop">
          <ac:chgData name="Firdaus Ab Rahman" userId="5ef8ce78-2b6f-497b-baeb-b5260539b389" providerId="ADAL" clId="{0CD302D7-C018-4A4A-A216-41C562C2F453}" dt="2022-10-18T04:12:47.292" v="5281" actId="1036"/>
          <ac:picMkLst>
            <pc:docMk/>
            <pc:sldMk cId="3196894392" sldId="283"/>
            <ac:picMk id="5" creationId="{AD97F004-56CB-A2A1-EEB7-28C059591205}"/>
          </ac:picMkLst>
        </pc:picChg>
      </pc:sldChg>
      <pc:sldChg chg="addSp delSp modSp mod">
        <pc:chgData name="Firdaus Ab Rahman" userId="5ef8ce78-2b6f-497b-baeb-b5260539b389" providerId="ADAL" clId="{0CD302D7-C018-4A4A-A216-41C562C2F453}" dt="2022-10-18T02:25:32.340" v="4696" actId="1036"/>
        <pc:sldMkLst>
          <pc:docMk/>
          <pc:sldMk cId="1211921256" sldId="284"/>
        </pc:sldMkLst>
        <pc:spChg chg="add mod">
          <ac:chgData name="Firdaus Ab Rahman" userId="5ef8ce78-2b6f-497b-baeb-b5260539b389" providerId="ADAL" clId="{0CD302D7-C018-4A4A-A216-41C562C2F453}" dt="2022-10-18T02:25:12.140" v="4676" actId="1035"/>
          <ac:spMkLst>
            <pc:docMk/>
            <pc:sldMk cId="1211921256" sldId="284"/>
            <ac:spMk id="8" creationId="{6048D5B2-74E8-596D-7EEF-FD2ECE977A96}"/>
          </ac:spMkLst>
        </pc:spChg>
        <pc:spChg chg="add mod">
          <ac:chgData name="Firdaus Ab Rahman" userId="5ef8ce78-2b6f-497b-baeb-b5260539b389" providerId="ADAL" clId="{0CD302D7-C018-4A4A-A216-41C562C2F453}" dt="2022-10-18T02:25:32.340" v="4696" actId="1036"/>
          <ac:spMkLst>
            <pc:docMk/>
            <pc:sldMk cId="1211921256" sldId="284"/>
            <ac:spMk id="9" creationId="{18CAFE72-6A16-45BF-78A9-55D6EC086154}"/>
          </ac:spMkLst>
        </pc:spChg>
        <pc:spChg chg="add mod">
          <ac:chgData name="Firdaus Ab Rahman" userId="5ef8ce78-2b6f-497b-baeb-b5260539b389" providerId="ADAL" clId="{0CD302D7-C018-4A4A-A216-41C562C2F453}" dt="2022-10-18T02:25:32.340" v="4696" actId="1036"/>
          <ac:spMkLst>
            <pc:docMk/>
            <pc:sldMk cId="1211921256" sldId="284"/>
            <ac:spMk id="16" creationId="{5A8268AA-6953-69B8-27DB-6A7D0EA45C8E}"/>
          </ac:spMkLst>
        </pc:spChg>
        <pc:spChg chg="add mod">
          <ac:chgData name="Firdaus Ab Rahman" userId="5ef8ce78-2b6f-497b-baeb-b5260539b389" providerId="ADAL" clId="{0CD302D7-C018-4A4A-A216-41C562C2F453}" dt="2022-10-18T02:25:32.340" v="4696" actId="1036"/>
          <ac:spMkLst>
            <pc:docMk/>
            <pc:sldMk cId="1211921256" sldId="284"/>
            <ac:spMk id="17" creationId="{F3C088C5-CFE0-E9C4-E8AB-8520F438E342}"/>
          </ac:spMkLst>
        </pc:spChg>
        <pc:spChg chg="add mod">
          <ac:chgData name="Firdaus Ab Rahman" userId="5ef8ce78-2b6f-497b-baeb-b5260539b389" providerId="ADAL" clId="{0CD302D7-C018-4A4A-A216-41C562C2F453}" dt="2022-10-18T02:25:32.340" v="4696" actId="1036"/>
          <ac:spMkLst>
            <pc:docMk/>
            <pc:sldMk cId="1211921256" sldId="284"/>
            <ac:spMk id="18" creationId="{69C89847-CF9B-40CC-4F24-410CCAA56E71}"/>
          </ac:spMkLst>
        </pc:spChg>
        <pc:spChg chg="add mod">
          <ac:chgData name="Firdaus Ab Rahman" userId="5ef8ce78-2b6f-497b-baeb-b5260539b389" providerId="ADAL" clId="{0CD302D7-C018-4A4A-A216-41C562C2F453}" dt="2022-10-18T02:25:32.340" v="4696" actId="1036"/>
          <ac:spMkLst>
            <pc:docMk/>
            <pc:sldMk cId="1211921256" sldId="284"/>
            <ac:spMk id="19" creationId="{F1C62FDA-06D5-B8BB-2B7B-1A77C4BD9AD6}"/>
          </ac:spMkLst>
        </pc:spChg>
        <pc:spChg chg="add del mod">
          <ac:chgData name="Firdaus Ab Rahman" userId="5ef8ce78-2b6f-497b-baeb-b5260539b389" providerId="ADAL" clId="{0CD302D7-C018-4A4A-A216-41C562C2F453}" dt="2022-10-17T09:18:48.419" v="2736"/>
          <ac:spMkLst>
            <pc:docMk/>
            <pc:sldMk cId="1211921256" sldId="284"/>
            <ac:spMk id="20" creationId="{2FEA577D-F321-7742-AFDF-3EB945DAAF1D}"/>
          </ac:spMkLst>
        </pc:spChg>
        <pc:picChg chg="add mod modCrop">
          <ac:chgData name="Firdaus Ab Rahman" userId="5ef8ce78-2b6f-497b-baeb-b5260539b389" providerId="ADAL" clId="{0CD302D7-C018-4A4A-A216-41C562C2F453}" dt="2022-10-18T02:25:32.340" v="4696" actId="1036"/>
          <ac:picMkLst>
            <pc:docMk/>
            <pc:sldMk cId="1211921256" sldId="284"/>
            <ac:picMk id="4" creationId="{F1CFEC05-FE40-59B8-14D8-66DB4883CFD3}"/>
          </ac:picMkLst>
        </pc:picChg>
        <pc:picChg chg="mod modCrop">
          <ac:chgData name="Firdaus Ab Rahman" userId="5ef8ce78-2b6f-497b-baeb-b5260539b389" providerId="ADAL" clId="{0CD302D7-C018-4A4A-A216-41C562C2F453}" dt="2022-10-18T02:25:07.030" v="4673" actId="1035"/>
          <ac:picMkLst>
            <pc:docMk/>
            <pc:sldMk cId="1211921256" sldId="284"/>
            <ac:picMk id="5" creationId="{C16D51CB-4BC4-026D-FE48-EB0E91C24806}"/>
          </ac:picMkLst>
        </pc:picChg>
        <pc:picChg chg="add mod modCrop">
          <ac:chgData name="Firdaus Ab Rahman" userId="5ef8ce78-2b6f-497b-baeb-b5260539b389" providerId="ADAL" clId="{0CD302D7-C018-4A4A-A216-41C562C2F453}" dt="2022-10-18T02:25:32.340" v="4696" actId="1036"/>
          <ac:picMkLst>
            <pc:docMk/>
            <pc:sldMk cId="1211921256" sldId="284"/>
            <ac:picMk id="6" creationId="{85E9F0D1-5481-F3EF-91AF-95B3D5890EE9}"/>
          </ac:picMkLst>
        </pc:picChg>
        <pc:picChg chg="add mod modCrop">
          <ac:chgData name="Firdaus Ab Rahman" userId="5ef8ce78-2b6f-497b-baeb-b5260539b389" providerId="ADAL" clId="{0CD302D7-C018-4A4A-A216-41C562C2F453}" dt="2022-10-18T02:25:32.340" v="4696" actId="1036"/>
          <ac:picMkLst>
            <pc:docMk/>
            <pc:sldMk cId="1211921256" sldId="284"/>
            <ac:picMk id="7" creationId="{AD384B3A-BBA0-BE10-6E4A-A0F71A885D57}"/>
          </ac:picMkLst>
        </pc:picChg>
        <pc:picChg chg="add mod modCrop">
          <ac:chgData name="Firdaus Ab Rahman" userId="5ef8ce78-2b6f-497b-baeb-b5260539b389" providerId="ADAL" clId="{0CD302D7-C018-4A4A-A216-41C562C2F453}" dt="2022-10-18T02:25:32.340" v="4696" actId="1036"/>
          <ac:picMkLst>
            <pc:docMk/>
            <pc:sldMk cId="1211921256" sldId="284"/>
            <ac:picMk id="10" creationId="{9F369D92-EEBD-2A0F-41F6-5CB136E11F0C}"/>
          </ac:picMkLst>
        </pc:picChg>
        <pc:picChg chg="add mod modCrop">
          <ac:chgData name="Firdaus Ab Rahman" userId="5ef8ce78-2b6f-497b-baeb-b5260539b389" providerId="ADAL" clId="{0CD302D7-C018-4A4A-A216-41C562C2F453}" dt="2022-10-18T02:25:32.340" v="4696" actId="1036"/>
          <ac:picMkLst>
            <pc:docMk/>
            <pc:sldMk cId="1211921256" sldId="284"/>
            <ac:picMk id="11" creationId="{8979C62C-2159-4F71-6206-853B5721A448}"/>
          </ac:picMkLst>
        </pc:picChg>
        <pc:cxnChg chg="add del mod">
          <ac:chgData name="Firdaus Ab Rahman" userId="5ef8ce78-2b6f-497b-baeb-b5260539b389" providerId="ADAL" clId="{0CD302D7-C018-4A4A-A216-41C562C2F453}" dt="2022-10-17T09:09:27.982" v="2507" actId="11529"/>
          <ac:cxnSpMkLst>
            <pc:docMk/>
            <pc:sldMk cId="1211921256" sldId="284"/>
            <ac:cxnSpMk id="13" creationId="{EAC64B7E-B928-6C89-E8C7-FD86DD2934CF}"/>
          </ac:cxnSpMkLst>
        </pc:cxnChg>
        <pc:cxnChg chg="add mod">
          <ac:chgData name="Firdaus Ab Rahman" userId="5ef8ce78-2b6f-497b-baeb-b5260539b389" providerId="ADAL" clId="{0CD302D7-C018-4A4A-A216-41C562C2F453}" dt="2022-10-18T02:25:32.340" v="4696" actId="1036"/>
          <ac:cxnSpMkLst>
            <pc:docMk/>
            <pc:sldMk cId="1211921256" sldId="284"/>
            <ac:cxnSpMk id="15" creationId="{54F32DC6-DDAF-AE84-AE1E-F1833E90C755}"/>
          </ac:cxnSpMkLst>
        </pc:cxnChg>
      </pc:sldChg>
      <pc:sldChg chg="delSp modSp del mod">
        <pc:chgData name="Firdaus Ab Rahman" userId="5ef8ce78-2b6f-497b-baeb-b5260539b389" providerId="ADAL" clId="{0CD302D7-C018-4A4A-A216-41C562C2F453}" dt="2022-10-14T02:11:28.757" v="128" actId="47"/>
        <pc:sldMkLst>
          <pc:docMk/>
          <pc:sldMk cId="1510304798" sldId="285"/>
        </pc:sldMkLst>
        <pc:picChg chg="del mod modCrop">
          <ac:chgData name="Firdaus Ab Rahman" userId="5ef8ce78-2b6f-497b-baeb-b5260539b389" providerId="ADAL" clId="{0CD302D7-C018-4A4A-A216-41C562C2F453}" dt="2022-10-14T02:10:48.733" v="116" actId="21"/>
          <ac:picMkLst>
            <pc:docMk/>
            <pc:sldMk cId="1510304798" sldId="285"/>
            <ac:picMk id="5" creationId="{BFA96072-EB7F-6B70-DA32-AEC15AC4BAEA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11:29.429" v="129" actId="47"/>
        <pc:sldMkLst>
          <pc:docMk/>
          <pc:sldMk cId="987288808" sldId="286"/>
        </pc:sldMkLst>
        <pc:picChg chg="del mod modCrop">
          <ac:chgData name="Firdaus Ab Rahman" userId="5ef8ce78-2b6f-497b-baeb-b5260539b389" providerId="ADAL" clId="{0CD302D7-C018-4A4A-A216-41C562C2F453}" dt="2022-10-14T02:11:07.126" v="121" actId="21"/>
          <ac:picMkLst>
            <pc:docMk/>
            <pc:sldMk cId="987288808" sldId="286"/>
            <ac:picMk id="5" creationId="{9C79E60A-0386-AC22-74CA-90B26231A215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11:30.038" v="130" actId="47"/>
        <pc:sldMkLst>
          <pc:docMk/>
          <pc:sldMk cId="3105665357" sldId="287"/>
        </pc:sldMkLst>
        <pc:picChg chg="del mod modCrop">
          <ac:chgData name="Firdaus Ab Rahman" userId="5ef8ce78-2b6f-497b-baeb-b5260539b389" providerId="ADAL" clId="{0CD302D7-C018-4A4A-A216-41C562C2F453}" dt="2022-10-14T02:11:23.374" v="125" actId="21"/>
          <ac:picMkLst>
            <pc:docMk/>
            <pc:sldMk cId="3105665357" sldId="287"/>
            <ac:picMk id="5" creationId="{33D984FC-C1B5-7663-8A2A-5686A43D3427}"/>
          </ac:picMkLst>
        </pc:picChg>
      </pc:sldChg>
      <pc:sldChg chg="addSp delSp modSp mod">
        <pc:chgData name="Firdaus Ab Rahman" userId="5ef8ce78-2b6f-497b-baeb-b5260539b389" providerId="ADAL" clId="{0CD302D7-C018-4A4A-A216-41C562C2F453}" dt="2022-10-18T04:28:16.622" v="5922" actId="732"/>
        <pc:sldMkLst>
          <pc:docMk/>
          <pc:sldMk cId="2463525467" sldId="288"/>
        </pc:sldMkLst>
        <pc:spChg chg="add mod">
          <ac:chgData name="Firdaus Ab Rahman" userId="5ef8ce78-2b6f-497b-baeb-b5260539b389" providerId="ADAL" clId="{0CD302D7-C018-4A4A-A216-41C562C2F453}" dt="2022-10-18T04:14:20.222" v="5341"/>
          <ac:spMkLst>
            <pc:docMk/>
            <pc:sldMk cId="2463525467" sldId="288"/>
            <ac:spMk id="6" creationId="{403A3B82-885B-75CB-013A-0C8C8365F296}"/>
          </ac:spMkLst>
        </pc:spChg>
        <pc:spChg chg="add mod">
          <ac:chgData name="Firdaus Ab Rahman" userId="5ef8ce78-2b6f-497b-baeb-b5260539b389" providerId="ADAL" clId="{0CD302D7-C018-4A4A-A216-41C562C2F453}" dt="2022-10-18T04:20:05.117" v="5454" actId="14100"/>
          <ac:spMkLst>
            <pc:docMk/>
            <pc:sldMk cId="2463525467" sldId="288"/>
            <ac:spMk id="11" creationId="{A0BFE6D9-6427-648D-D544-20DA73A88C7A}"/>
          </ac:spMkLst>
        </pc:spChg>
        <pc:spChg chg="add mod">
          <ac:chgData name="Firdaus Ab Rahman" userId="5ef8ce78-2b6f-497b-baeb-b5260539b389" providerId="ADAL" clId="{0CD302D7-C018-4A4A-A216-41C562C2F453}" dt="2022-10-18T04:22:06.470" v="5553" actId="14100"/>
          <ac:spMkLst>
            <pc:docMk/>
            <pc:sldMk cId="2463525467" sldId="288"/>
            <ac:spMk id="21" creationId="{36841387-456E-8741-0AFD-1C062A1A4F65}"/>
          </ac:spMkLst>
        </pc:spChg>
        <pc:spChg chg="add mod">
          <ac:chgData name="Firdaus Ab Rahman" userId="5ef8ce78-2b6f-497b-baeb-b5260539b389" providerId="ADAL" clId="{0CD302D7-C018-4A4A-A216-41C562C2F453}" dt="2022-10-18T04:24:13.400" v="5682" actId="1076"/>
          <ac:spMkLst>
            <pc:docMk/>
            <pc:sldMk cId="2463525467" sldId="288"/>
            <ac:spMk id="22" creationId="{EB18A4A0-DCEB-6ADC-5A5E-24773B2120B9}"/>
          </ac:spMkLst>
        </pc:spChg>
        <pc:spChg chg="add mod">
          <ac:chgData name="Firdaus Ab Rahman" userId="5ef8ce78-2b6f-497b-baeb-b5260539b389" providerId="ADAL" clId="{0CD302D7-C018-4A4A-A216-41C562C2F453}" dt="2022-10-18T04:22:51.738" v="5562" actId="1582"/>
          <ac:spMkLst>
            <pc:docMk/>
            <pc:sldMk cId="2463525467" sldId="288"/>
            <ac:spMk id="23" creationId="{7328E4AF-48EF-435A-1776-C5092110F230}"/>
          </ac:spMkLst>
        </pc:spChg>
        <pc:spChg chg="add mod">
          <ac:chgData name="Firdaus Ab Rahman" userId="5ef8ce78-2b6f-497b-baeb-b5260539b389" providerId="ADAL" clId="{0CD302D7-C018-4A4A-A216-41C562C2F453}" dt="2022-10-18T04:25:10.468" v="5746" actId="14100"/>
          <ac:spMkLst>
            <pc:docMk/>
            <pc:sldMk cId="2463525467" sldId="288"/>
            <ac:spMk id="24" creationId="{683539F5-BB8A-845A-9B03-086A2212CAE7}"/>
          </ac:spMkLst>
        </pc:spChg>
        <pc:spChg chg="add mod">
          <ac:chgData name="Firdaus Ab Rahman" userId="5ef8ce78-2b6f-497b-baeb-b5260539b389" providerId="ADAL" clId="{0CD302D7-C018-4A4A-A216-41C562C2F453}" dt="2022-10-18T04:25:54.110" v="5785" actId="14100"/>
          <ac:spMkLst>
            <pc:docMk/>
            <pc:sldMk cId="2463525467" sldId="288"/>
            <ac:spMk id="25" creationId="{3265200D-336F-481D-099C-02EC42A90989}"/>
          </ac:spMkLst>
        </pc:spChg>
        <pc:spChg chg="add mod">
          <ac:chgData name="Firdaus Ab Rahman" userId="5ef8ce78-2b6f-497b-baeb-b5260539b389" providerId="ADAL" clId="{0CD302D7-C018-4A4A-A216-41C562C2F453}" dt="2022-10-18T04:26:31.202" v="5839" actId="14100"/>
          <ac:spMkLst>
            <pc:docMk/>
            <pc:sldMk cId="2463525467" sldId="288"/>
            <ac:spMk id="26" creationId="{C3E44BDC-C6DC-196C-0E13-BBDFE928EDCC}"/>
          </ac:spMkLst>
        </pc:spChg>
        <pc:spChg chg="add mod">
          <ac:chgData name="Firdaus Ab Rahman" userId="5ef8ce78-2b6f-497b-baeb-b5260539b389" providerId="ADAL" clId="{0CD302D7-C018-4A4A-A216-41C562C2F453}" dt="2022-10-18T04:27:09.096" v="5909" actId="1076"/>
          <ac:spMkLst>
            <pc:docMk/>
            <pc:sldMk cId="2463525467" sldId="288"/>
            <ac:spMk id="27" creationId="{BAA0F530-0A12-4C8F-98A2-2E1C88EDDCB2}"/>
          </ac:spMkLst>
        </pc:spChg>
        <pc:picChg chg="add mod modCrop">
          <ac:chgData name="Firdaus Ab Rahman" userId="5ef8ce78-2b6f-497b-baeb-b5260539b389" providerId="ADAL" clId="{0CD302D7-C018-4A4A-A216-41C562C2F453}" dt="2022-10-18T04:15:16.160" v="5351" actId="1582"/>
          <ac:picMkLst>
            <pc:docMk/>
            <pc:sldMk cId="2463525467" sldId="288"/>
            <ac:picMk id="4" creationId="{9E6E5E58-A1A2-8F3F-BD6E-6FB4353146FD}"/>
          </ac:picMkLst>
        </pc:picChg>
        <pc:picChg chg="mod modCrop">
          <ac:chgData name="Firdaus Ab Rahman" userId="5ef8ce78-2b6f-497b-baeb-b5260539b389" providerId="ADAL" clId="{0CD302D7-C018-4A4A-A216-41C562C2F453}" dt="2022-10-18T04:14:06.901" v="5340" actId="14100"/>
          <ac:picMkLst>
            <pc:docMk/>
            <pc:sldMk cId="2463525467" sldId="288"/>
            <ac:picMk id="5" creationId="{A5E5146A-A6D7-939F-D2DE-4436B9AAEBD2}"/>
          </ac:picMkLst>
        </pc:picChg>
        <pc:picChg chg="add del mod">
          <ac:chgData name="Firdaus Ab Rahman" userId="5ef8ce78-2b6f-497b-baeb-b5260539b389" providerId="ADAL" clId="{0CD302D7-C018-4A4A-A216-41C562C2F453}" dt="2022-10-14T02:40:31.222" v="373" actId="478"/>
          <ac:picMkLst>
            <pc:docMk/>
            <pc:sldMk cId="2463525467" sldId="288"/>
            <ac:picMk id="6" creationId="{7B7A5101-78EE-90AE-8AA1-5454E68A21DD}"/>
          </ac:picMkLst>
        </pc:picChg>
        <pc:picChg chg="add mod modCrop">
          <ac:chgData name="Firdaus Ab Rahman" userId="5ef8ce78-2b6f-497b-baeb-b5260539b389" providerId="ADAL" clId="{0CD302D7-C018-4A4A-A216-41C562C2F453}" dt="2022-10-18T04:17:44.888" v="5364" actId="1582"/>
          <ac:picMkLst>
            <pc:docMk/>
            <pc:sldMk cId="2463525467" sldId="288"/>
            <ac:picMk id="7" creationId="{856C7A11-3CF2-C59A-B0DA-4E61CB98F358}"/>
          </ac:picMkLst>
        </pc:picChg>
        <pc:picChg chg="add mod modCrop">
          <ac:chgData name="Firdaus Ab Rahman" userId="5ef8ce78-2b6f-497b-baeb-b5260539b389" providerId="ADAL" clId="{0CD302D7-C018-4A4A-A216-41C562C2F453}" dt="2022-10-18T04:21:06.197" v="5466" actId="1036"/>
          <ac:picMkLst>
            <pc:docMk/>
            <pc:sldMk cId="2463525467" sldId="288"/>
            <ac:picMk id="8" creationId="{847864E2-B234-4127-6825-A7D8C3EF9DFC}"/>
          </ac:picMkLst>
        </pc:picChg>
        <pc:picChg chg="add mod modCrop">
          <ac:chgData name="Firdaus Ab Rahman" userId="5ef8ce78-2b6f-497b-baeb-b5260539b389" providerId="ADAL" clId="{0CD302D7-C018-4A4A-A216-41C562C2F453}" dt="2022-10-18T04:15:08.837" v="5349" actId="1076"/>
          <ac:picMkLst>
            <pc:docMk/>
            <pc:sldMk cId="2463525467" sldId="288"/>
            <ac:picMk id="9" creationId="{A86E178A-1BF0-5C14-F281-CED8EE3187B6}"/>
          </ac:picMkLst>
        </pc:picChg>
        <pc:picChg chg="add mod modCrop">
          <ac:chgData name="Firdaus Ab Rahman" userId="5ef8ce78-2b6f-497b-baeb-b5260539b389" providerId="ADAL" clId="{0CD302D7-C018-4A4A-A216-41C562C2F453}" dt="2022-10-18T04:17:33.174" v="5361" actId="1076"/>
          <ac:picMkLst>
            <pc:docMk/>
            <pc:sldMk cId="2463525467" sldId="288"/>
            <ac:picMk id="10" creationId="{22B53707-6348-8F61-D764-8FCEC7FC1183}"/>
          </ac:picMkLst>
        </pc:picChg>
        <pc:picChg chg="add mod modCrop">
          <ac:chgData name="Firdaus Ab Rahman" userId="5ef8ce78-2b6f-497b-baeb-b5260539b389" providerId="ADAL" clId="{0CD302D7-C018-4A4A-A216-41C562C2F453}" dt="2022-10-18T04:28:16.622" v="5922" actId="732"/>
          <ac:picMkLst>
            <pc:docMk/>
            <pc:sldMk cId="2463525467" sldId="288"/>
            <ac:picMk id="28" creationId="{E461388C-AF7C-9F4C-2101-621EE3FF93C5}"/>
          </ac:picMkLst>
        </pc:picChg>
        <pc:cxnChg chg="add">
          <ac:chgData name="Firdaus Ab Rahman" userId="5ef8ce78-2b6f-497b-baeb-b5260539b389" providerId="ADAL" clId="{0CD302D7-C018-4A4A-A216-41C562C2F453}" dt="2022-10-18T04:20:18.828" v="5455" actId="11529"/>
          <ac:cxnSpMkLst>
            <pc:docMk/>
            <pc:sldMk cId="2463525467" sldId="288"/>
            <ac:cxnSpMk id="13" creationId="{C6336188-D3DC-A3FC-026B-2ADE9AEB0537}"/>
          </ac:cxnSpMkLst>
        </pc:cxnChg>
        <pc:cxnChg chg="add del mod">
          <ac:chgData name="Firdaus Ab Rahman" userId="5ef8ce78-2b6f-497b-baeb-b5260539b389" providerId="ADAL" clId="{0CD302D7-C018-4A4A-A216-41C562C2F453}" dt="2022-10-18T04:20:31.162" v="5457" actId="11529"/>
          <ac:cxnSpMkLst>
            <pc:docMk/>
            <pc:sldMk cId="2463525467" sldId="288"/>
            <ac:cxnSpMk id="15" creationId="{99A60AC5-91B5-6BE9-E3EC-DF99433FAABB}"/>
          </ac:cxnSpMkLst>
        </pc:cxnChg>
        <pc:cxnChg chg="add mod">
          <ac:chgData name="Firdaus Ab Rahman" userId="5ef8ce78-2b6f-497b-baeb-b5260539b389" providerId="ADAL" clId="{0CD302D7-C018-4A4A-A216-41C562C2F453}" dt="2022-10-18T04:20:55.865" v="5460" actId="14100"/>
          <ac:cxnSpMkLst>
            <pc:docMk/>
            <pc:sldMk cId="2463525467" sldId="288"/>
            <ac:cxnSpMk id="17" creationId="{D196F4EC-B1CE-DA62-F99E-5C6C2F09CDAA}"/>
          </ac:cxnSpMkLst>
        </pc:cxnChg>
        <pc:cxnChg chg="add mod">
          <ac:chgData name="Firdaus Ab Rahman" userId="5ef8ce78-2b6f-497b-baeb-b5260539b389" providerId="ADAL" clId="{0CD302D7-C018-4A4A-A216-41C562C2F453}" dt="2022-10-18T04:21:03.198" v="5462" actId="1076"/>
          <ac:cxnSpMkLst>
            <pc:docMk/>
            <pc:sldMk cId="2463525467" sldId="288"/>
            <ac:cxnSpMk id="20" creationId="{9101E11F-163C-8D55-65CF-0405EA27878C}"/>
          </ac:cxnSpMkLst>
        </pc:cxnChg>
      </pc:sldChg>
      <pc:sldChg chg="delSp modSp del mod">
        <pc:chgData name="Firdaus Ab Rahman" userId="5ef8ce78-2b6f-497b-baeb-b5260539b389" providerId="ADAL" clId="{0CD302D7-C018-4A4A-A216-41C562C2F453}" dt="2022-10-14T02:39:10.065" v="362" actId="47"/>
        <pc:sldMkLst>
          <pc:docMk/>
          <pc:sldMk cId="3842828248" sldId="289"/>
        </pc:sldMkLst>
        <pc:picChg chg="del mod modCrop">
          <ac:chgData name="Firdaus Ab Rahman" userId="5ef8ce78-2b6f-497b-baeb-b5260539b389" providerId="ADAL" clId="{0CD302D7-C018-4A4A-A216-41C562C2F453}" dt="2022-10-14T02:39:05.995" v="360" actId="21"/>
          <ac:picMkLst>
            <pc:docMk/>
            <pc:sldMk cId="3842828248" sldId="289"/>
            <ac:picMk id="5" creationId="{E7503EBE-3CD5-2758-8005-A0B7E6A748D6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40:10.687" v="369" actId="47"/>
        <pc:sldMkLst>
          <pc:docMk/>
          <pc:sldMk cId="3220506181" sldId="290"/>
        </pc:sldMkLst>
        <pc:picChg chg="del mod modCrop">
          <ac:chgData name="Firdaus Ab Rahman" userId="5ef8ce78-2b6f-497b-baeb-b5260539b389" providerId="ADAL" clId="{0CD302D7-C018-4A4A-A216-41C562C2F453}" dt="2022-10-14T02:39:36.016" v="365" actId="21"/>
          <ac:picMkLst>
            <pc:docMk/>
            <pc:sldMk cId="3220506181" sldId="290"/>
            <ac:picMk id="5" creationId="{ECBA57AE-DFF5-CE33-7F3A-60BCC1A2D246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40:44.982" v="377" actId="47"/>
        <pc:sldMkLst>
          <pc:docMk/>
          <pc:sldMk cId="3216697263" sldId="291"/>
        </pc:sldMkLst>
        <pc:picChg chg="del mod modCrop">
          <ac:chgData name="Firdaus Ab Rahman" userId="5ef8ce78-2b6f-497b-baeb-b5260539b389" providerId="ADAL" clId="{0CD302D7-C018-4A4A-A216-41C562C2F453}" dt="2022-10-14T02:40:27.931" v="372" actId="21"/>
          <ac:picMkLst>
            <pc:docMk/>
            <pc:sldMk cId="3216697263" sldId="291"/>
            <ac:picMk id="5" creationId="{5491FDBB-79CD-7F1A-9F3C-096473E19308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41:13.490" v="384" actId="47"/>
        <pc:sldMkLst>
          <pc:docMk/>
          <pc:sldMk cId="884239834" sldId="292"/>
        </pc:sldMkLst>
        <pc:picChg chg="del mod modCrop">
          <ac:chgData name="Firdaus Ab Rahman" userId="5ef8ce78-2b6f-497b-baeb-b5260539b389" providerId="ADAL" clId="{0CD302D7-C018-4A4A-A216-41C562C2F453}" dt="2022-10-14T02:41:06.428" v="380" actId="21"/>
          <ac:picMkLst>
            <pc:docMk/>
            <pc:sldMk cId="884239834" sldId="292"/>
            <ac:picMk id="5" creationId="{BC874668-C0F7-09B5-F06A-AB7D7B5C1841}"/>
          </ac:picMkLst>
        </pc:picChg>
      </pc:sldChg>
      <pc:sldChg chg="addSp modSp mod">
        <pc:chgData name="Firdaus Ab Rahman" userId="5ef8ce78-2b6f-497b-baeb-b5260539b389" providerId="ADAL" clId="{0CD302D7-C018-4A4A-A216-41C562C2F453}" dt="2022-10-18T02:27:58.249" v="4796" actId="1036"/>
        <pc:sldMkLst>
          <pc:docMk/>
          <pc:sldMk cId="507030523" sldId="293"/>
        </pc:sldMkLst>
        <pc:spChg chg="add mod">
          <ac:chgData name="Firdaus Ab Rahman" userId="5ef8ce78-2b6f-497b-baeb-b5260539b389" providerId="ADAL" clId="{0CD302D7-C018-4A4A-A216-41C562C2F453}" dt="2022-10-18T02:27:20.594" v="4754" actId="1036"/>
          <ac:spMkLst>
            <pc:docMk/>
            <pc:sldMk cId="507030523" sldId="293"/>
            <ac:spMk id="8" creationId="{8CDE857D-3368-1A13-2542-C078534EE192}"/>
          </ac:spMkLst>
        </pc:spChg>
        <pc:spChg chg="add mod">
          <ac:chgData name="Firdaus Ab Rahman" userId="5ef8ce78-2b6f-497b-baeb-b5260539b389" providerId="ADAL" clId="{0CD302D7-C018-4A4A-A216-41C562C2F453}" dt="2022-10-18T02:27:58.249" v="4796" actId="1036"/>
          <ac:spMkLst>
            <pc:docMk/>
            <pc:sldMk cId="507030523" sldId="293"/>
            <ac:spMk id="11" creationId="{CAAFF822-E84F-C7C8-B8A8-A7D86E72AE2B}"/>
          </ac:spMkLst>
        </pc:spChg>
        <pc:spChg chg="add mod">
          <ac:chgData name="Firdaus Ab Rahman" userId="5ef8ce78-2b6f-497b-baeb-b5260539b389" providerId="ADAL" clId="{0CD302D7-C018-4A4A-A216-41C562C2F453}" dt="2022-10-18T02:27:38.317" v="4780" actId="1035"/>
          <ac:spMkLst>
            <pc:docMk/>
            <pc:sldMk cId="507030523" sldId="293"/>
            <ac:spMk id="12" creationId="{D4EB5C4D-1F71-C316-A431-38C9BBEAFEF9}"/>
          </ac:spMkLst>
        </pc:spChg>
        <pc:spChg chg="add mod">
          <ac:chgData name="Firdaus Ab Rahman" userId="5ef8ce78-2b6f-497b-baeb-b5260539b389" providerId="ADAL" clId="{0CD302D7-C018-4A4A-A216-41C562C2F453}" dt="2022-10-18T02:27:38.317" v="4780" actId="1035"/>
          <ac:spMkLst>
            <pc:docMk/>
            <pc:sldMk cId="507030523" sldId="293"/>
            <ac:spMk id="13" creationId="{5C619D75-E594-46C3-CF52-00BB4989F17D}"/>
          </ac:spMkLst>
        </pc:spChg>
        <pc:spChg chg="add mod">
          <ac:chgData name="Firdaus Ab Rahman" userId="5ef8ce78-2b6f-497b-baeb-b5260539b389" providerId="ADAL" clId="{0CD302D7-C018-4A4A-A216-41C562C2F453}" dt="2022-10-18T02:27:38.317" v="4780" actId="1035"/>
          <ac:spMkLst>
            <pc:docMk/>
            <pc:sldMk cId="507030523" sldId="293"/>
            <ac:spMk id="14" creationId="{D0D1D56F-B9F8-5F4D-C64D-031732BF88FC}"/>
          </ac:spMkLst>
        </pc:spChg>
        <pc:spChg chg="add mod">
          <ac:chgData name="Firdaus Ab Rahman" userId="5ef8ce78-2b6f-497b-baeb-b5260539b389" providerId="ADAL" clId="{0CD302D7-C018-4A4A-A216-41C562C2F453}" dt="2022-10-18T02:27:38.317" v="4780" actId="1035"/>
          <ac:spMkLst>
            <pc:docMk/>
            <pc:sldMk cId="507030523" sldId="293"/>
            <ac:spMk id="15" creationId="{6AC920E8-81FC-0E82-61A1-625858B9CCED}"/>
          </ac:spMkLst>
        </pc:spChg>
        <pc:picChg chg="add mod modCrop">
          <ac:chgData name="Firdaus Ab Rahman" userId="5ef8ce78-2b6f-497b-baeb-b5260539b389" providerId="ADAL" clId="{0CD302D7-C018-4A4A-A216-41C562C2F453}" dt="2022-10-18T02:27:38.317" v="4780" actId="1035"/>
          <ac:picMkLst>
            <pc:docMk/>
            <pc:sldMk cId="507030523" sldId="293"/>
            <ac:picMk id="4" creationId="{15124652-8B0C-14DD-ACEC-76B1CF7815BF}"/>
          </ac:picMkLst>
        </pc:picChg>
        <pc:picChg chg="mod modCrop">
          <ac:chgData name="Firdaus Ab Rahman" userId="5ef8ce78-2b6f-497b-baeb-b5260539b389" providerId="ADAL" clId="{0CD302D7-C018-4A4A-A216-41C562C2F453}" dt="2022-10-18T02:27:10.438" v="4742" actId="14100"/>
          <ac:picMkLst>
            <pc:docMk/>
            <pc:sldMk cId="507030523" sldId="293"/>
            <ac:picMk id="5" creationId="{1536C2FF-7DBD-D236-85DF-67F71FF5B988}"/>
          </ac:picMkLst>
        </pc:picChg>
        <pc:picChg chg="add mod modCrop">
          <ac:chgData name="Firdaus Ab Rahman" userId="5ef8ce78-2b6f-497b-baeb-b5260539b389" providerId="ADAL" clId="{0CD302D7-C018-4A4A-A216-41C562C2F453}" dt="2022-10-18T02:27:38.317" v="4780" actId="1035"/>
          <ac:picMkLst>
            <pc:docMk/>
            <pc:sldMk cId="507030523" sldId="293"/>
            <ac:picMk id="6" creationId="{0F9B2D86-001B-028F-3D7F-15E7D67BD016}"/>
          </ac:picMkLst>
        </pc:picChg>
        <pc:picChg chg="add mod">
          <ac:chgData name="Firdaus Ab Rahman" userId="5ef8ce78-2b6f-497b-baeb-b5260539b389" providerId="ADAL" clId="{0CD302D7-C018-4A4A-A216-41C562C2F453}" dt="2022-10-18T02:27:38.317" v="4780" actId="1035"/>
          <ac:picMkLst>
            <pc:docMk/>
            <pc:sldMk cId="507030523" sldId="293"/>
            <ac:picMk id="7" creationId="{2F215E89-B37F-924B-D8DE-30D1057DEC1C}"/>
          </ac:picMkLst>
        </pc:picChg>
        <pc:cxnChg chg="add mod">
          <ac:chgData name="Firdaus Ab Rahman" userId="5ef8ce78-2b6f-497b-baeb-b5260539b389" providerId="ADAL" clId="{0CD302D7-C018-4A4A-A216-41C562C2F453}" dt="2022-10-18T02:27:50.115" v="4782" actId="14100"/>
          <ac:cxnSpMkLst>
            <pc:docMk/>
            <pc:sldMk cId="507030523" sldId="293"/>
            <ac:cxnSpMk id="10" creationId="{C9381767-218B-0C38-4B4B-54004D839DBE}"/>
          </ac:cxnSpMkLst>
        </pc:cxnChg>
      </pc:sldChg>
      <pc:sldChg chg="delSp modSp del mod">
        <pc:chgData name="Firdaus Ab Rahman" userId="5ef8ce78-2b6f-497b-baeb-b5260539b389" providerId="ADAL" clId="{0CD302D7-C018-4A4A-A216-41C562C2F453}" dt="2022-10-14T02:12:52.318" v="146" actId="47"/>
        <pc:sldMkLst>
          <pc:docMk/>
          <pc:sldMk cId="4268022735" sldId="294"/>
        </pc:sldMkLst>
        <pc:picChg chg="del mod modCrop">
          <ac:chgData name="Firdaus Ab Rahman" userId="5ef8ce78-2b6f-497b-baeb-b5260539b389" providerId="ADAL" clId="{0CD302D7-C018-4A4A-A216-41C562C2F453}" dt="2022-10-14T02:12:20.024" v="137" actId="21"/>
          <ac:picMkLst>
            <pc:docMk/>
            <pc:sldMk cId="4268022735" sldId="294"/>
            <ac:picMk id="5" creationId="{7645E07F-BAF7-BB79-413A-223E266E1AE9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12:53.193" v="147" actId="47"/>
        <pc:sldMkLst>
          <pc:docMk/>
          <pc:sldMk cId="2783674969" sldId="295"/>
        </pc:sldMkLst>
        <pc:picChg chg="del mod modCrop">
          <ac:chgData name="Firdaus Ab Rahman" userId="5ef8ce78-2b6f-497b-baeb-b5260539b389" providerId="ADAL" clId="{0CD302D7-C018-4A4A-A216-41C562C2F453}" dt="2022-10-14T02:12:40.837" v="143" actId="21"/>
          <ac:picMkLst>
            <pc:docMk/>
            <pc:sldMk cId="2783674969" sldId="295"/>
            <ac:picMk id="5" creationId="{DC5D456B-3DA2-4F02-BFEA-A0B209FCA385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13:19.382" v="154" actId="47"/>
        <pc:sldMkLst>
          <pc:docMk/>
          <pc:sldMk cId="3714850490" sldId="296"/>
        </pc:sldMkLst>
        <pc:picChg chg="del mod modCrop">
          <ac:chgData name="Firdaus Ab Rahman" userId="5ef8ce78-2b6f-497b-baeb-b5260539b389" providerId="ADAL" clId="{0CD302D7-C018-4A4A-A216-41C562C2F453}" dt="2022-10-14T02:13:12.980" v="151" actId="21"/>
          <ac:picMkLst>
            <pc:docMk/>
            <pc:sldMk cId="3714850490" sldId="296"/>
            <ac:picMk id="5" creationId="{B41A2B5A-9C55-8B0C-CC90-8FC6510A3227}"/>
          </ac:picMkLst>
        </pc:picChg>
      </pc:sldChg>
      <pc:sldChg chg="addSp modSp mod">
        <pc:chgData name="Firdaus Ab Rahman" userId="5ef8ce78-2b6f-497b-baeb-b5260539b389" providerId="ADAL" clId="{0CD302D7-C018-4A4A-A216-41C562C2F453}" dt="2022-10-18T04:34:56.839" v="6103" actId="1036"/>
        <pc:sldMkLst>
          <pc:docMk/>
          <pc:sldMk cId="3334312952" sldId="297"/>
        </pc:sldMkLst>
        <pc:spChg chg="add mod">
          <ac:chgData name="Firdaus Ab Rahman" userId="5ef8ce78-2b6f-497b-baeb-b5260539b389" providerId="ADAL" clId="{0CD302D7-C018-4A4A-A216-41C562C2F453}" dt="2022-10-18T04:29:36.434" v="5953" actId="14100"/>
          <ac:spMkLst>
            <pc:docMk/>
            <pc:sldMk cId="3334312952" sldId="297"/>
            <ac:spMk id="7" creationId="{EE024AA1-F88C-E8BB-E767-F9AFFC7DF2E9}"/>
          </ac:spMkLst>
        </pc:spChg>
        <pc:spChg chg="add mod">
          <ac:chgData name="Firdaus Ab Rahman" userId="5ef8ce78-2b6f-497b-baeb-b5260539b389" providerId="ADAL" clId="{0CD302D7-C018-4A4A-A216-41C562C2F453}" dt="2022-10-18T04:33:54.615" v="6014" actId="14100"/>
          <ac:spMkLst>
            <pc:docMk/>
            <pc:sldMk cId="3334312952" sldId="297"/>
            <ac:spMk id="13" creationId="{C4481B2F-98D9-17E7-3210-D91BDAA3FE38}"/>
          </ac:spMkLst>
        </pc:spChg>
        <pc:spChg chg="add mod">
          <ac:chgData name="Firdaus Ab Rahman" userId="5ef8ce78-2b6f-497b-baeb-b5260539b389" providerId="ADAL" clId="{0CD302D7-C018-4A4A-A216-41C562C2F453}" dt="2022-10-18T04:34:29.528" v="6059" actId="14100"/>
          <ac:spMkLst>
            <pc:docMk/>
            <pc:sldMk cId="3334312952" sldId="297"/>
            <ac:spMk id="14" creationId="{C22F356B-8FAD-026F-B7C7-64B81AF3A11D}"/>
          </ac:spMkLst>
        </pc:spChg>
        <pc:spChg chg="add mod">
          <ac:chgData name="Firdaus Ab Rahman" userId="5ef8ce78-2b6f-497b-baeb-b5260539b389" providerId="ADAL" clId="{0CD302D7-C018-4A4A-A216-41C562C2F453}" dt="2022-10-18T04:34:56.839" v="6103" actId="1036"/>
          <ac:spMkLst>
            <pc:docMk/>
            <pc:sldMk cId="3334312952" sldId="297"/>
            <ac:spMk id="15" creationId="{057ADECB-4875-1426-193C-40C29824E50D}"/>
          </ac:spMkLst>
        </pc:spChg>
        <pc:picChg chg="add mod">
          <ac:chgData name="Firdaus Ab Rahman" userId="5ef8ce78-2b6f-497b-baeb-b5260539b389" providerId="ADAL" clId="{0CD302D7-C018-4A4A-A216-41C562C2F453}" dt="2022-10-18T04:30:13.560" v="5958" actId="1076"/>
          <ac:picMkLst>
            <pc:docMk/>
            <pc:sldMk cId="3334312952" sldId="297"/>
            <ac:picMk id="4" creationId="{DD00FA39-4150-3866-3877-3C9F3207A235}"/>
          </ac:picMkLst>
        </pc:picChg>
        <pc:picChg chg="mod modCrop">
          <ac:chgData name="Firdaus Ab Rahman" userId="5ef8ce78-2b6f-497b-baeb-b5260539b389" providerId="ADAL" clId="{0CD302D7-C018-4A4A-A216-41C562C2F453}" dt="2022-10-18T04:28:42.349" v="5927" actId="1076"/>
          <ac:picMkLst>
            <pc:docMk/>
            <pc:sldMk cId="3334312952" sldId="297"/>
            <ac:picMk id="5" creationId="{A4D26E3B-0FEE-AF59-6996-114AA4610BFA}"/>
          </ac:picMkLst>
        </pc:picChg>
        <pc:picChg chg="add mod">
          <ac:chgData name="Firdaus Ab Rahman" userId="5ef8ce78-2b6f-497b-baeb-b5260539b389" providerId="ADAL" clId="{0CD302D7-C018-4A4A-A216-41C562C2F453}" dt="2022-10-18T04:30:17.348" v="5959" actId="1076"/>
          <ac:picMkLst>
            <pc:docMk/>
            <pc:sldMk cId="3334312952" sldId="297"/>
            <ac:picMk id="6" creationId="{945FDE82-A4E1-EDD4-9066-DDF722879AA7}"/>
          </ac:picMkLst>
        </pc:picChg>
        <pc:cxnChg chg="add mod">
          <ac:chgData name="Firdaus Ab Rahman" userId="5ef8ce78-2b6f-497b-baeb-b5260539b389" providerId="ADAL" clId="{0CD302D7-C018-4A4A-A216-41C562C2F453}" dt="2022-10-18T04:30:13.560" v="5958" actId="1076"/>
          <ac:cxnSpMkLst>
            <pc:docMk/>
            <pc:sldMk cId="3334312952" sldId="297"/>
            <ac:cxnSpMk id="9" creationId="{0E8C2479-339F-B7B1-6084-DC55BD87682C}"/>
          </ac:cxnSpMkLst>
        </pc:cxnChg>
        <pc:cxnChg chg="add">
          <ac:chgData name="Firdaus Ab Rahman" userId="5ef8ce78-2b6f-497b-baeb-b5260539b389" providerId="ADAL" clId="{0CD302D7-C018-4A4A-A216-41C562C2F453}" dt="2022-10-18T04:30:27.463" v="5960" actId="11529"/>
          <ac:cxnSpMkLst>
            <pc:docMk/>
            <pc:sldMk cId="3334312952" sldId="297"/>
            <ac:cxnSpMk id="12" creationId="{2F235492-1F7D-BE86-A84F-E05DB3BE5AE4}"/>
          </ac:cxnSpMkLst>
        </pc:cxnChg>
      </pc:sldChg>
      <pc:sldChg chg="delSp modSp del mod">
        <pc:chgData name="Firdaus Ab Rahman" userId="5ef8ce78-2b6f-497b-baeb-b5260539b389" providerId="ADAL" clId="{0CD302D7-C018-4A4A-A216-41C562C2F453}" dt="2022-10-14T02:43:06.312" v="397" actId="47"/>
        <pc:sldMkLst>
          <pc:docMk/>
          <pc:sldMk cId="2951943518" sldId="298"/>
        </pc:sldMkLst>
        <pc:picChg chg="del mod modCrop">
          <ac:chgData name="Firdaus Ab Rahman" userId="5ef8ce78-2b6f-497b-baeb-b5260539b389" providerId="ADAL" clId="{0CD302D7-C018-4A4A-A216-41C562C2F453}" dt="2022-10-14T02:43:01.646" v="395" actId="21"/>
          <ac:picMkLst>
            <pc:docMk/>
            <pc:sldMk cId="2951943518" sldId="298"/>
            <ac:picMk id="5" creationId="{4FA9C0DE-650B-7F40-C749-CAAB806D076B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43:30.175" v="403" actId="47"/>
        <pc:sldMkLst>
          <pc:docMk/>
          <pc:sldMk cId="4139311688" sldId="299"/>
        </pc:sldMkLst>
        <pc:picChg chg="del mod modCrop">
          <ac:chgData name="Firdaus Ab Rahman" userId="5ef8ce78-2b6f-497b-baeb-b5260539b389" providerId="ADAL" clId="{0CD302D7-C018-4A4A-A216-41C562C2F453}" dt="2022-10-14T02:43:24.825" v="401" actId="21"/>
          <ac:picMkLst>
            <pc:docMk/>
            <pc:sldMk cId="4139311688" sldId="299"/>
            <ac:picMk id="5" creationId="{0C4C2429-AC31-1BB6-B36E-958CE811D78D}"/>
          </ac:picMkLst>
        </pc:picChg>
      </pc:sldChg>
      <pc:sldChg chg="addSp delSp modSp mod">
        <pc:chgData name="Firdaus Ab Rahman" userId="5ef8ce78-2b6f-497b-baeb-b5260539b389" providerId="ADAL" clId="{0CD302D7-C018-4A4A-A216-41C562C2F453}" dt="2022-10-18T04:47:29.920" v="6803"/>
        <pc:sldMkLst>
          <pc:docMk/>
          <pc:sldMk cId="2819302380" sldId="300"/>
        </pc:sldMkLst>
        <pc:spChg chg="del">
          <ac:chgData name="Firdaus Ab Rahman" userId="5ef8ce78-2b6f-497b-baeb-b5260539b389" providerId="ADAL" clId="{0CD302D7-C018-4A4A-A216-41C562C2F453}" dt="2022-10-18T04:36:26.705" v="6104" actId="478"/>
          <ac:spMkLst>
            <pc:docMk/>
            <pc:sldMk cId="2819302380" sldId="300"/>
            <ac:spMk id="3" creationId="{C23B2042-55AF-46D0-3C04-F50C769B3990}"/>
          </ac:spMkLst>
        </pc:spChg>
        <pc:spChg chg="add mod">
          <ac:chgData name="Firdaus Ab Rahman" userId="5ef8ce78-2b6f-497b-baeb-b5260539b389" providerId="ADAL" clId="{0CD302D7-C018-4A4A-A216-41C562C2F453}" dt="2022-10-18T04:37:25.814" v="6208" actId="1035"/>
          <ac:spMkLst>
            <pc:docMk/>
            <pc:sldMk cId="2819302380" sldId="300"/>
            <ac:spMk id="4" creationId="{85B230DC-1568-58AF-8D2F-063F89825B46}"/>
          </ac:spMkLst>
        </pc:spChg>
        <pc:spChg chg="add mod ord">
          <ac:chgData name="Firdaus Ab Rahman" userId="5ef8ce78-2b6f-497b-baeb-b5260539b389" providerId="ADAL" clId="{0CD302D7-C018-4A4A-A216-41C562C2F453}" dt="2022-10-18T04:39:12.850" v="6276" actId="166"/>
          <ac:spMkLst>
            <pc:docMk/>
            <pc:sldMk cId="2819302380" sldId="300"/>
            <ac:spMk id="6" creationId="{9CF5FE77-D030-4A31-8181-1903CE662E38}"/>
          </ac:spMkLst>
        </pc:spChg>
        <pc:spChg chg="add mod">
          <ac:chgData name="Firdaus Ab Rahman" userId="5ef8ce78-2b6f-497b-baeb-b5260539b389" providerId="ADAL" clId="{0CD302D7-C018-4A4A-A216-41C562C2F453}" dt="2022-10-18T04:39:38.373" v="6281" actId="14100"/>
          <ac:spMkLst>
            <pc:docMk/>
            <pc:sldMk cId="2819302380" sldId="300"/>
            <ac:spMk id="7" creationId="{6318824C-5E39-4C34-8149-1C7A2755E4CD}"/>
          </ac:spMkLst>
        </pc:spChg>
        <pc:spChg chg="add del mod">
          <ac:chgData name="Firdaus Ab Rahman" userId="5ef8ce78-2b6f-497b-baeb-b5260539b389" providerId="ADAL" clId="{0CD302D7-C018-4A4A-A216-41C562C2F453}" dt="2022-10-18T04:44:04.618" v="6523" actId="478"/>
          <ac:spMkLst>
            <pc:docMk/>
            <pc:sldMk cId="2819302380" sldId="300"/>
            <ac:spMk id="12" creationId="{FB098056-D54A-8E8A-5D3D-F2E906719271}"/>
          </ac:spMkLst>
        </pc:spChg>
        <pc:picChg chg="mod modCrop">
          <ac:chgData name="Firdaus Ab Rahman" userId="5ef8ce78-2b6f-497b-baeb-b5260539b389" providerId="ADAL" clId="{0CD302D7-C018-4A4A-A216-41C562C2F453}" dt="2022-10-18T04:36:43.498" v="6127" actId="1035"/>
          <ac:picMkLst>
            <pc:docMk/>
            <pc:sldMk cId="2819302380" sldId="300"/>
            <ac:picMk id="5" creationId="{8A489E6F-04F3-5847-2CB9-2F711913CD80}"/>
          </ac:picMkLst>
        </pc:picChg>
        <pc:picChg chg="add mod modCrop">
          <ac:chgData name="Firdaus Ab Rahman" userId="5ef8ce78-2b6f-497b-baeb-b5260539b389" providerId="ADAL" clId="{0CD302D7-C018-4A4A-A216-41C562C2F453}" dt="2022-10-18T04:39:21.780" v="6278" actId="1582"/>
          <ac:picMkLst>
            <pc:docMk/>
            <pc:sldMk cId="2819302380" sldId="300"/>
            <ac:picMk id="8" creationId="{944EAA25-AA12-FCFB-1328-7DE260290792}"/>
          </ac:picMkLst>
        </pc:picChg>
        <pc:picChg chg="add del mod modCrop">
          <ac:chgData name="Firdaus Ab Rahman" userId="5ef8ce78-2b6f-497b-baeb-b5260539b389" providerId="ADAL" clId="{0CD302D7-C018-4A4A-A216-41C562C2F453}" dt="2022-10-18T04:44:03.370" v="6522" actId="478"/>
          <ac:picMkLst>
            <pc:docMk/>
            <pc:sldMk cId="2819302380" sldId="300"/>
            <ac:picMk id="11" creationId="{717A6648-9E46-A4CA-A416-0D5044446FD4}"/>
          </ac:picMkLst>
        </pc:picChg>
        <pc:picChg chg="add del mod">
          <ac:chgData name="Firdaus Ab Rahman" userId="5ef8ce78-2b6f-497b-baeb-b5260539b389" providerId="ADAL" clId="{0CD302D7-C018-4A4A-A216-41C562C2F453}" dt="2022-10-18T04:47:29.920" v="6803"/>
          <ac:picMkLst>
            <pc:docMk/>
            <pc:sldMk cId="2819302380" sldId="300"/>
            <ac:picMk id="13" creationId="{356AE228-8F43-4449-C894-5D0ED62384B7}"/>
          </ac:picMkLst>
        </pc:picChg>
        <pc:cxnChg chg="add">
          <ac:chgData name="Firdaus Ab Rahman" userId="5ef8ce78-2b6f-497b-baeb-b5260539b389" providerId="ADAL" clId="{0CD302D7-C018-4A4A-A216-41C562C2F453}" dt="2022-10-18T04:39:32.364" v="6279" actId="11529"/>
          <ac:cxnSpMkLst>
            <pc:docMk/>
            <pc:sldMk cId="2819302380" sldId="300"/>
            <ac:cxnSpMk id="10" creationId="{1B9283EC-3F00-BB04-9BEB-77EEAF766231}"/>
          </ac:cxnSpMkLst>
        </pc:cxnChg>
      </pc:sldChg>
      <pc:sldChg chg="addSp modSp add del mod">
        <pc:chgData name="Firdaus Ab Rahman" userId="5ef8ce78-2b6f-497b-baeb-b5260539b389" providerId="ADAL" clId="{0CD302D7-C018-4A4A-A216-41C562C2F453}" dt="2022-10-18T04:49:05.321" v="6819" actId="1076"/>
        <pc:sldMkLst>
          <pc:docMk/>
          <pc:sldMk cId="3939138188" sldId="301"/>
        </pc:sldMkLst>
        <pc:spChg chg="add mod">
          <ac:chgData name="Firdaus Ab Rahman" userId="5ef8ce78-2b6f-497b-baeb-b5260539b389" providerId="ADAL" clId="{0CD302D7-C018-4A4A-A216-41C562C2F453}" dt="2022-10-18T04:46:38.303" v="6742" actId="14100"/>
          <ac:spMkLst>
            <pc:docMk/>
            <pc:sldMk cId="3939138188" sldId="301"/>
            <ac:spMk id="6" creationId="{D6C699AD-9241-47EE-4D79-0E87E62207E4}"/>
          </ac:spMkLst>
        </pc:spChg>
        <pc:spChg chg="add mod">
          <ac:chgData name="Firdaus Ab Rahman" userId="5ef8ce78-2b6f-497b-baeb-b5260539b389" providerId="ADAL" clId="{0CD302D7-C018-4A4A-A216-41C562C2F453}" dt="2022-10-18T04:43:58.809" v="6521"/>
          <ac:spMkLst>
            <pc:docMk/>
            <pc:sldMk cId="3939138188" sldId="301"/>
            <ac:spMk id="7" creationId="{AB0FB785-082F-8490-39BF-41D3558B64E2}"/>
          </ac:spMkLst>
        </pc:spChg>
        <pc:spChg chg="add mod">
          <ac:chgData name="Firdaus Ab Rahman" userId="5ef8ce78-2b6f-497b-baeb-b5260539b389" providerId="ADAL" clId="{0CD302D7-C018-4A4A-A216-41C562C2F453}" dt="2022-10-18T04:46:29.657" v="6740" actId="20577"/>
          <ac:spMkLst>
            <pc:docMk/>
            <pc:sldMk cId="3939138188" sldId="301"/>
            <ac:spMk id="9" creationId="{DE0F45CB-C482-96A6-23B5-F57B29BD0DC1}"/>
          </ac:spMkLst>
        </pc:spChg>
        <pc:spChg chg="add mod">
          <ac:chgData name="Firdaus Ab Rahman" userId="5ef8ce78-2b6f-497b-baeb-b5260539b389" providerId="ADAL" clId="{0CD302D7-C018-4A4A-A216-41C562C2F453}" dt="2022-10-18T04:47:17.568" v="6801" actId="14100"/>
          <ac:spMkLst>
            <pc:docMk/>
            <pc:sldMk cId="3939138188" sldId="301"/>
            <ac:spMk id="10" creationId="{71B2C956-79C4-CB01-144F-21F1ED2E8387}"/>
          </ac:spMkLst>
        </pc:spChg>
        <pc:spChg chg="add mod">
          <ac:chgData name="Firdaus Ab Rahman" userId="5ef8ce78-2b6f-497b-baeb-b5260539b389" providerId="ADAL" clId="{0CD302D7-C018-4A4A-A216-41C562C2F453}" dt="2022-10-18T04:48:27.062" v="6813" actId="11"/>
          <ac:spMkLst>
            <pc:docMk/>
            <pc:sldMk cId="3939138188" sldId="301"/>
            <ac:spMk id="13" creationId="{AA3F512C-E87A-D06A-BBE8-608BD35EE82C}"/>
          </ac:spMkLst>
        </pc:spChg>
        <pc:spChg chg="add mod">
          <ac:chgData name="Firdaus Ab Rahman" userId="5ef8ce78-2b6f-497b-baeb-b5260539b389" providerId="ADAL" clId="{0CD302D7-C018-4A4A-A216-41C562C2F453}" dt="2022-10-18T04:48:32.528" v="6814" actId="11"/>
          <ac:spMkLst>
            <pc:docMk/>
            <pc:sldMk cId="3939138188" sldId="301"/>
            <ac:spMk id="14" creationId="{3C70FCC3-3F4F-10A8-AC45-7D8E2BB196FD}"/>
          </ac:spMkLst>
        </pc:spChg>
        <pc:picChg chg="add mod modCrop">
          <ac:chgData name="Firdaus Ab Rahman" userId="5ef8ce78-2b6f-497b-baeb-b5260539b389" providerId="ADAL" clId="{0CD302D7-C018-4A4A-A216-41C562C2F453}" dt="2022-10-18T04:43:37.909" v="6518" actId="14100"/>
          <ac:picMkLst>
            <pc:docMk/>
            <pc:sldMk cId="3939138188" sldId="301"/>
            <ac:picMk id="4" creationId="{E1DB2061-51CC-D557-82EB-62CAFD81BDAC}"/>
          </ac:picMkLst>
        </pc:picChg>
        <pc:picChg chg="mod modCrop">
          <ac:chgData name="Firdaus Ab Rahman" userId="5ef8ce78-2b6f-497b-baeb-b5260539b389" providerId="ADAL" clId="{0CD302D7-C018-4A4A-A216-41C562C2F453}" dt="2022-10-18T04:42:54.199" v="6506" actId="1035"/>
          <ac:picMkLst>
            <pc:docMk/>
            <pc:sldMk cId="3939138188" sldId="301"/>
            <ac:picMk id="5" creationId="{4336434F-3CBD-9629-C4C2-1DC27BAFA0C8}"/>
          </ac:picMkLst>
        </pc:picChg>
        <pc:picChg chg="add mod">
          <ac:chgData name="Firdaus Ab Rahman" userId="5ef8ce78-2b6f-497b-baeb-b5260539b389" providerId="ADAL" clId="{0CD302D7-C018-4A4A-A216-41C562C2F453}" dt="2022-10-18T04:48:47.257" v="6816" actId="1582"/>
          <ac:picMkLst>
            <pc:docMk/>
            <pc:sldMk cId="3939138188" sldId="301"/>
            <ac:picMk id="8" creationId="{A4AC4AEC-DAE6-EF13-AA21-C162A0321429}"/>
          </ac:picMkLst>
        </pc:picChg>
        <pc:picChg chg="add mod modCrop">
          <ac:chgData name="Firdaus Ab Rahman" userId="5ef8ce78-2b6f-497b-baeb-b5260539b389" providerId="ADAL" clId="{0CD302D7-C018-4A4A-A216-41C562C2F453}" dt="2022-10-18T04:48:47.257" v="6816" actId="1582"/>
          <ac:picMkLst>
            <pc:docMk/>
            <pc:sldMk cId="3939138188" sldId="301"/>
            <ac:picMk id="11" creationId="{F161F65F-A01C-5AD9-CC17-1889EBBEF67C}"/>
          </ac:picMkLst>
        </pc:picChg>
        <pc:picChg chg="add mod modCrop">
          <ac:chgData name="Firdaus Ab Rahman" userId="5ef8ce78-2b6f-497b-baeb-b5260539b389" providerId="ADAL" clId="{0CD302D7-C018-4A4A-A216-41C562C2F453}" dt="2022-10-18T04:47:59.704" v="6810" actId="1076"/>
          <ac:picMkLst>
            <pc:docMk/>
            <pc:sldMk cId="3939138188" sldId="301"/>
            <ac:picMk id="12" creationId="{1D52E3BD-D32C-5DF6-7F07-BFBC1F74ADC3}"/>
          </ac:picMkLst>
        </pc:picChg>
        <pc:cxnChg chg="add">
          <ac:chgData name="Firdaus Ab Rahman" userId="5ef8ce78-2b6f-497b-baeb-b5260539b389" providerId="ADAL" clId="{0CD302D7-C018-4A4A-A216-41C562C2F453}" dt="2022-10-18T04:48:57.099" v="6817" actId="11529"/>
          <ac:cxnSpMkLst>
            <pc:docMk/>
            <pc:sldMk cId="3939138188" sldId="301"/>
            <ac:cxnSpMk id="16" creationId="{BDC54D69-4EAA-AD2E-BD1E-B05C704AA49A}"/>
          </ac:cxnSpMkLst>
        </pc:cxnChg>
        <pc:cxnChg chg="add mod">
          <ac:chgData name="Firdaus Ab Rahman" userId="5ef8ce78-2b6f-497b-baeb-b5260539b389" providerId="ADAL" clId="{0CD302D7-C018-4A4A-A216-41C562C2F453}" dt="2022-10-18T04:49:05.321" v="6819" actId="1076"/>
          <ac:cxnSpMkLst>
            <pc:docMk/>
            <pc:sldMk cId="3939138188" sldId="301"/>
            <ac:cxnSpMk id="17" creationId="{541C677D-302F-25CE-EAD6-74FC76D75BB8}"/>
          </ac:cxnSpMkLst>
        </pc:cxnChg>
      </pc:sldChg>
      <pc:sldChg chg="delSp modSp del mod">
        <pc:chgData name="Firdaus Ab Rahman" userId="5ef8ce78-2b6f-497b-baeb-b5260539b389" providerId="ADAL" clId="{0CD302D7-C018-4A4A-A216-41C562C2F453}" dt="2022-10-14T02:44:45.328" v="419" actId="47"/>
        <pc:sldMkLst>
          <pc:docMk/>
          <pc:sldMk cId="4006906793" sldId="302"/>
        </pc:sldMkLst>
        <pc:picChg chg="del mod modCrop">
          <ac:chgData name="Firdaus Ab Rahman" userId="5ef8ce78-2b6f-497b-baeb-b5260539b389" providerId="ADAL" clId="{0CD302D7-C018-4A4A-A216-41C562C2F453}" dt="2022-10-14T02:44:33.516" v="414" actId="21"/>
          <ac:picMkLst>
            <pc:docMk/>
            <pc:sldMk cId="4006906793" sldId="302"/>
            <ac:picMk id="5" creationId="{678BC6AE-EDE2-DA20-E6F2-E9401577A9FE}"/>
          </ac:picMkLst>
        </pc:picChg>
      </pc:sldChg>
      <pc:sldChg chg="addSp modSp del mod">
        <pc:chgData name="Firdaus Ab Rahman" userId="5ef8ce78-2b6f-497b-baeb-b5260539b389" providerId="ADAL" clId="{0CD302D7-C018-4A4A-A216-41C562C2F453}" dt="2022-10-18T04:49:13.854" v="6820" actId="47"/>
        <pc:sldMkLst>
          <pc:docMk/>
          <pc:sldMk cId="1147470927" sldId="303"/>
        </pc:sldMkLst>
        <pc:picChg chg="add mod">
          <ac:chgData name="Firdaus Ab Rahman" userId="5ef8ce78-2b6f-497b-baeb-b5260539b389" providerId="ADAL" clId="{0CD302D7-C018-4A4A-A216-41C562C2F453}" dt="2022-10-18T04:42:27.739" v="6481" actId="1076"/>
          <ac:picMkLst>
            <pc:docMk/>
            <pc:sldMk cId="1147470927" sldId="303"/>
            <ac:picMk id="4" creationId="{951A2A71-67E9-D7C5-A24E-61B705E1A674}"/>
          </ac:picMkLst>
        </pc:picChg>
        <pc:picChg chg="mod modCrop">
          <ac:chgData name="Firdaus Ab Rahman" userId="5ef8ce78-2b6f-497b-baeb-b5260539b389" providerId="ADAL" clId="{0CD302D7-C018-4A4A-A216-41C562C2F453}" dt="2022-10-18T04:42:30.958" v="6485" actId="1076"/>
          <ac:picMkLst>
            <pc:docMk/>
            <pc:sldMk cId="1147470927" sldId="303"/>
            <ac:picMk id="5" creationId="{109BF92F-1811-1BC6-35A3-C7EB4DD3A2A3}"/>
          </ac:picMkLst>
        </pc:picChg>
        <pc:picChg chg="add mod">
          <ac:chgData name="Firdaus Ab Rahman" userId="5ef8ce78-2b6f-497b-baeb-b5260539b389" providerId="ADAL" clId="{0CD302D7-C018-4A4A-A216-41C562C2F453}" dt="2022-10-18T04:42:26.974" v="6480" actId="1076"/>
          <ac:picMkLst>
            <pc:docMk/>
            <pc:sldMk cId="1147470927" sldId="303"/>
            <ac:picMk id="6" creationId="{D05B5B98-C46F-DA25-3648-A4B614E7F269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45:43.298" v="434" actId="47"/>
        <pc:sldMkLst>
          <pc:docMk/>
          <pc:sldMk cId="780601127" sldId="304"/>
        </pc:sldMkLst>
        <pc:picChg chg="del mod modCrop">
          <ac:chgData name="Firdaus Ab Rahman" userId="5ef8ce78-2b6f-497b-baeb-b5260539b389" providerId="ADAL" clId="{0CD302D7-C018-4A4A-A216-41C562C2F453}" dt="2022-10-14T02:45:32.009" v="429" actId="21"/>
          <ac:picMkLst>
            <pc:docMk/>
            <pc:sldMk cId="780601127" sldId="304"/>
            <ac:picMk id="5" creationId="{358A3C0E-F4DA-DB11-B95E-B38CB8C25682}"/>
          </ac:picMkLst>
        </pc:picChg>
      </pc:sldChg>
      <pc:sldChg chg="delSp modSp del mod">
        <pc:chgData name="Firdaus Ab Rahman" userId="5ef8ce78-2b6f-497b-baeb-b5260539b389" providerId="ADAL" clId="{0CD302D7-C018-4A4A-A216-41C562C2F453}" dt="2022-10-14T02:46:33.390" v="442" actId="47"/>
        <pc:sldMkLst>
          <pc:docMk/>
          <pc:sldMk cId="674953372" sldId="305"/>
        </pc:sldMkLst>
        <pc:picChg chg="del mod modCrop">
          <ac:chgData name="Firdaus Ab Rahman" userId="5ef8ce78-2b6f-497b-baeb-b5260539b389" providerId="ADAL" clId="{0CD302D7-C018-4A4A-A216-41C562C2F453}" dt="2022-10-14T02:46:25.930" v="439" actId="21"/>
          <ac:picMkLst>
            <pc:docMk/>
            <pc:sldMk cId="674953372" sldId="305"/>
            <ac:picMk id="5" creationId="{EF178E79-DF4C-D43F-2383-3DF512E75BA2}"/>
          </ac:picMkLst>
        </pc:picChg>
      </pc:sldChg>
      <pc:sldChg chg="addSp modSp mod">
        <pc:chgData name="Firdaus Ab Rahman" userId="5ef8ce78-2b6f-497b-baeb-b5260539b389" providerId="ADAL" clId="{0CD302D7-C018-4A4A-A216-41C562C2F453}" dt="2022-10-18T04:53:33.745" v="7105" actId="1076"/>
        <pc:sldMkLst>
          <pc:docMk/>
          <pc:sldMk cId="570811778" sldId="306"/>
        </pc:sldMkLst>
        <pc:spChg chg="add mod">
          <ac:chgData name="Firdaus Ab Rahman" userId="5ef8ce78-2b6f-497b-baeb-b5260539b389" providerId="ADAL" clId="{0CD302D7-C018-4A4A-A216-41C562C2F453}" dt="2022-10-18T04:49:44.599" v="6844" actId="1076"/>
          <ac:spMkLst>
            <pc:docMk/>
            <pc:sldMk cId="570811778" sldId="306"/>
            <ac:spMk id="6" creationId="{6E4CCC94-A892-3DF6-F4AB-9DBECA813022}"/>
          </ac:spMkLst>
        </pc:spChg>
        <pc:spChg chg="add mod">
          <ac:chgData name="Firdaus Ab Rahman" userId="5ef8ce78-2b6f-497b-baeb-b5260539b389" providerId="ADAL" clId="{0CD302D7-C018-4A4A-A216-41C562C2F453}" dt="2022-10-18T04:53:29.622" v="7104" actId="1076"/>
          <ac:spMkLst>
            <pc:docMk/>
            <pc:sldMk cId="570811778" sldId="306"/>
            <ac:spMk id="17" creationId="{BA9A59D6-4BD4-2C34-6653-B3F7F59B63A1}"/>
          </ac:spMkLst>
        </pc:spChg>
        <pc:spChg chg="add mod">
          <ac:chgData name="Firdaus Ab Rahman" userId="5ef8ce78-2b6f-497b-baeb-b5260539b389" providerId="ADAL" clId="{0CD302D7-C018-4A4A-A216-41C562C2F453}" dt="2022-10-18T04:53:33.745" v="7105" actId="1076"/>
          <ac:spMkLst>
            <pc:docMk/>
            <pc:sldMk cId="570811778" sldId="306"/>
            <ac:spMk id="18" creationId="{975D857B-8FC3-AB43-3F52-955F4800A76B}"/>
          </ac:spMkLst>
        </pc:spChg>
        <pc:picChg chg="add mod ord modCrop">
          <ac:chgData name="Firdaus Ab Rahman" userId="5ef8ce78-2b6f-497b-baeb-b5260539b389" providerId="ADAL" clId="{0CD302D7-C018-4A4A-A216-41C562C2F453}" dt="2022-10-18T04:50:24.346" v="6852" actId="1582"/>
          <ac:picMkLst>
            <pc:docMk/>
            <pc:sldMk cId="570811778" sldId="306"/>
            <ac:picMk id="4" creationId="{404C8C78-169F-073D-6E3D-3F3C458F3E67}"/>
          </ac:picMkLst>
        </pc:picChg>
        <pc:picChg chg="mod modCrop">
          <ac:chgData name="Firdaus Ab Rahman" userId="5ef8ce78-2b6f-497b-baeb-b5260539b389" providerId="ADAL" clId="{0CD302D7-C018-4A4A-A216-41C562C2F453}" dt="2022-10-18T04:49:39.678" v="6843" actId="1035"/>
          <ac:picMkLst>
            <pc:docMk/>
            <pc:sldMk cId="570811778" sldId="306"/>
            <ac:picMk id="5" creationId="{120FF725-A542-E2DA-22D9-CB973327FE75}"/>
          </ac:picMkLst>
        </pc:picChg>
        <pc:picChg chg="add mod modCrop">
          <ac:chgData name="Firdaus Ab Rahman" userId="5ef8ce78-2b6f-497b-baeb-b5260539b389" providerId="ADAL" clId="{0CD302D7-C018-4A4A-A216-41C562C2F453}" dt="2022-10-18T04:50:24.346" v="6852" actId="1582"/>
          <ac:picMkLst>
            <pc:docMk/>
            <pc:sldMk cId="570811778" sldId="306"/>
            <ac:picMk id="7" creationId="{D754F381-467E-4474-E996-3038C6AD8D45}"/>
          </ac:picMkLst>
        </pc:picChg>
        <pc:cxnChg chg="add">
          <ac:chgData name="Firdaus Ab Rahman" userId="5ef8ce78-2b6f-497b-baeb-b5260539b389" providerId="ADAL" clId="{0CD302D7-C018-4A4A-A216-41C562C2F453}" dt="2022-10-18T04:50:43.426" v="6853" actId="11529"/>
          <ac:cxnSpMkLst>
            <pc:docMk/>
            <pc:sldMk cId="570811778" sldId="306"/>
            <ac:cxnSpMk id="9" creationId="{FB8E90EA-A0CB-C30A-9A78-2EB7643242B9}"/>
          </ac:cxnSpMkLst>
        </pc:cxnChg>
        <pc:cxnChg chg="add mod">
          <ac:chgData name="Firdaus Ab Rahman" userId="5ef8ce78-2b6f-497b-baeb-b5260539b389" providerId="ADAL" clId="{0CD302D7-C018-4A4A-A216-41C562C2F453}" dt="2022-10-18T04:51:19.646" v="6859" actId="14100"/>
          <ac:cxnSpMkLst>
            <pc:docMk/>
            <pc:sldMk cId="570811778" sldId="306"/>
            <ac:cxnSpMk id="11" creationId="{B0281177-1F76-D49C-E275-72A618C95BE1}"/>
          </ac:cxnSpMkLst>
        </pc:cxnChg>
      </pc:sldChg>
      <pc:sldChg chg="delSp modSp del mod">
        <pc:chgData name="Firdaus Ab Rahman" userId="5ef8ce78-2b6f-497b-baeb-b5260539b389" providerId="ADAL" clId="{0CD302D7-C018-4A4A-A216-41C562C2F453}" dt="2022-10-14T02:47:17.968" v="451" actId="47"/>
        <pc:sldMkLst>
          <pc:docMk/>
          <pc:sldMk cId="4194083468" sldId="307"/>
        </pc:sldMkLst>
        <pc:picChg chg="del mod modCrop">
          <ac:chgData name="Firdaus Ab Rahman" userId="5ef8ce78-2b6f-497b-baeb-b5260539b389" providerId="ADAL" clId="{0CD302D7-C018-4A4A-A216-41C562C2F453}" dt="2022-10-14T02:47:13.155" v="449" actId="21"/>
          <ac:picMkLst>
            <pc:docMk/>
            <pc:sldMk cId="4194083468" sldId="307"/>
            <ac:picMk id="5" creationId="{624EB9FD-E1E1-449D-9CE3-3A276FAC5D71}"/>
          </ac:picMkLst>
        </pc:picChg>
      </pc:sldChg>
      <pc:sldChg chg="addSp modSp mod">
        <pc:chgData name="Firdaus Ab Rahman" userId="5ef8ce78-2b6f-497b-baeb-b5260539b389" providerId="ADAL" clId="{0CD302D7-C018-4A4A-A216-41C562C2F453}" dt="2022-10-18T04:55:13.327" v="7268" actId="1076"/>
        <pc:sldMkLst>
          <pc:docMk/>
          <pc:sldMk cId="2447978970" sldId="308"/>
        </pc:sldMkLst>
        <pc:spChg chg="add mod">
          <ac:chgData name="Firdaus Ab Rahman" userId="5ef8ce78-2b6f-497b-baeb-b5260539b389" providerId="ADAL" clId="{0CD302D7-C018-4A4A-A216-41C562C2F453}" dt="2022-10-18T04:54:09.300" v="7127" actId="20577"/>
          <ac:spMkLst>
            <pc:docMk/>
            <pc:sldMk cId="2447978970" sldId="308"/>
            <ac:spMk id="4" creationId="{C2F5C542-B96A-2CD7-0035-30785B9D033A}"/>
          </ac:spMkLst>
        </pc:spChg>
        <pc:spChg chg="add mod">
          <ac:chgData name="Firdaus Ab Rahman" userId="5ef8ce78-2b6f-497b-baeb-b5260539b389" providerId="ADAL" clId="{0CD302D7-C018-4A4A-A216-41C562C2F453}" dt="2022-10-18T04:55:13.327" v="7268" actId="1076"/>
          <ac:spMkLst>
            <pc:docMk/>
            <pc:sldMk cId="2447978970" sldId="308"/>
            <ac:spMk id="6" creationId="{09494AD3-A18A-17C5-AD97-29DD02700847}"/>
          </ac:spMkLst>
        </pc:spChg>
        <pc:picChg chg="mod modCrop">
          <ac:chgData name="Firdaus Ab Rahman" userId="5ef8ce78-2b6f-497b-baeb-b5260539b389" providerId="ADAL" clId="{0CD302D7-C018-4A4A-A216-41C562C2F453}" dt="2022-10-18T04:53:50.313" v="7107" actId="14100"/>
          <ac:picMkLst>
            <pc:docMk/>
            <pc:sldMk cId="2447978970" sldId="308"/>
            <ac:picMk id="5" creationId="{7944665D-D1A8-7C0E-BFFE-AE83A041889A}"/>
          </ac:picMkLst>
        </pc:picChg>
      </pc:sldChg>
      <pc:sldChg chg="addSp modSp new mod">
        <pc:chgData name="Firdaus Ab Rahman" userId="5ef8ce78-2b6f-497b-baeb-b5260539b389" providerId="ADAL" clId="{0CD302D7-C018-4A4A-A216-41C562C2F453}" dt="2022-10-17T03:07:46.837" v="810" actId="167"/>
        <pc:sldMkLst>
          <pc:docMk/>
          <pc:sldMk cId="1116506676" sldId="309"/>
        </pc:sldMkLst>
        <pc:spChg chg="mod">
          <ac:chgData name="Firdaus Ab Rahman" userId="5ef8ce78-2b6f-497b-baeb-b5260539b389" providerId="ADAL" clId="{0CD302D7-C018-4A4A-A216-41C562C2F453}" dt="2022-10-14T02:14:24.256" v="248" actId="20577"/>
          <ac:spMkLst>
            <pc:docMk/>
            <pc:sldMk cId="1116506676" sldId="309"/>
            <ac:spMk id="2" creationId="{3140F882-2C33-9600-E667-F72974D89C80}"/>
          </ac:spMkLst>
        </pc:spChg>
        <pc:spChg chg="mod">
          <ac:chgData name="Firdaus Ab Rahman" userId="5ef8ce78-2b6f-497b-baeb-b5260539b389" providerId="ADAL" clId="{0CD302D7-C018-4A4A-A216-41C562C2F453}" dt="2022-10-14T02:14:37.652" v="274" actId="20577"/>
          <ac:spMkLst>
            <pc:docMk/>
            <pc:sldMk cId="1116506676" sldId="309"/>
            <ac:spMk id="3" creationId="{30D3EC65-C819-6A8A-460D-48591DDB991F}"/>
          </ac:spMkLst>
        </pc:spChg>
        <pc:spChg chg="add mod ord">
          <ac:chgData name="Firdaus Ab Rahman" userId="5ef8ce78-2b6f-497b-baeb-b5260539b389" providerId="ADAL" clId="{0CD302D7-C018-4A4A-A216-41C562C2F453}" dt="2022-10-17T03:07:46.837" v="810" actId="167"/>
          <ac:spMkLst>
            <pc:docMk/>
            <pc:sldMk cId="1116506676" sldId="309"/>
            <ac:spMk id="4" creationId="{83B5803D-7E10-7984-A151-171EF4B605FC}"/>
          </ac:spMkLst>
        </pc:spChg>
      </pc:sldChg>
      <pc:sldChg chg="modSp add del mod">
        <pc:chgData name="Firdaus Ab Rahman" userId="5ef8ce78-2b6f-497b-baeb-b5260539b389" providerId="ADAL" clId="{0CD302D7-C018-4A4A-A216-41C562C2F453}" dt="2022-10-14T02:14:46.376" v="276" actId="47"/>
        <pc:sldMkLst>
          <pc:docMk/>
          <pc:sldMk cId="2152040915" sldId="310"/>
        </pc:sldMkLst>
        <pc:spChg chg="mod">
          <ac:chgData name="Firdaus Ab Rahman" userId="5ef8ce78-2b6f-497b-baeb-b5260539b389" providerId="ADAL" clId="{0CD302D7-C018-4A4A-A216-41C562C2F453}" dt="2022-10-14T02:13:38.579" v="164" actId="20577"/>
          <ac:spMkLst>
            <pc:docMk/>
            <pc:sldMk cId="2152040915" sldId="310"/>
            <ac:spMk id="3" creationId="{30D3EC65-C819-6A8A-460D-48591DDB991F}"/>
          </ac:spMkLst>
        </pc:spChg>
      </pc:sldChg>
      <pc:sldChg chg="addSp modSp new mod">
        <pc:chgData name="Firdaus Ab Rahman" userId="5ef8ce78-2b6f-497b-baeb-b5260539b389" providerId="ADAL" clId="{0CD302D7-C018-4A4A-A216-41C562C2F453}" dt="2022-10-17T03:07:59.526" v="813" actId="207"/>
        <pc:sldMkLst>
          <pc:docMk/>
          <pc:sldMk cId="3101056661" sldId="311"/>
        </pc:sldMkLst>
        <pc:spChg chg="mod">
          <ac:chgData name="Firdaus Ab Rahman" userId="5ef8ce78-2b6f-497b-baeb-b5260539b389" providerId="ADAL" clId="{0CD302D7-C018-4A4A-A216-41C562C2F453}" dt="2022-10-14T02:13:59.720" v="200" actId="20577"/>
          <ac:spMkLst>
            <pc:docMk/>
            <pc:sldMk cId="3101056661" sldId="311"/>
            <ac:spMk id="2" creationId="{8DE40714-FC5F-EDEC-E1F7-E187FB5D56A8}"/>
          </ac:spMkLst>
        </pc:spChg>
        <pc:spChg chg="mod">
          <ac:chgData name="Firdaus Ab Rahman" userId="5ef8ce78-2b6f-497b-baeb-b5260539b389" providerId="ADAL" clId="{0CD302D7-C018-4A4A-A216-41C562C2F453}" dt="2022-10-14T02:14:08.829" v="223" actId="20577"/>
          <ac:spMkLst>
            <pc:docMk/>
            <pc:sldMk cId="3101056661" sldId="311"/>
            <ac:spMk id="3" creationId="{39191FB6-70A7-0F61-309A-67663045D83D}"/>
          </ac:spMkLst>
        </pc:spChg>
        <pc:spChg chg="add mod ord">
          <ac:chgData name="Firdaus Ab Rahman" userId="5ef8ce78-2b6f-497b-baeb-b5260539b389" providerId="ADAL" clId="{0CD302D7-C018-4A4A-A216-41C562C2F453}" dt="2022-10-17T03:07:59.526" v="813" actId="207"/>
          <ac:spMkLst>
            <pc:docMk/>
            <pc:sldMk cId="3101056661" sldId="311"/>
            <ac:spMk id="4" creationId="{C413D15D-B525-3EDC-39B6-CE93E0E25A40}"/>
          </ac:spMkLst>
        </pc:spChg>
      </pc:sldChg>
      <pc:sldChg chg="addSp modSp add mod">
        <pc:chgData name="Firdaus Ab Rahman" userId="5ef8ce78-2b6f-497b-baeb-b5260539b389" providerId="ADAL" clId="{0CD302D7-C018-4A4A-A216-41C562C2F453}" dt="2022-10-17T03:08:29.547" v="816" actId="207"/>
        <pc:sldMkLst>
          <pc:docMk/>
          <pc:sldMk cId="1452443469" sldId="312"/>
        </pc:sldMkLst>
        <pc:spChg chg="mod">
          <ac:chgData name="Firdaus Ab Rahman" userId="5ef8ce78-2b6f-497b-baeb-b5260539b389" providerId="ADAL" clId="{0CD302D7-C018-4A4A-A216-41C562C2F453}" dt="2022-10-14T02:14:55.432" v="297" actId="20577"/>
          <ac:spMkLst>
            <pc:docMk/>
            <pc:sldMk cId="1452443469" sldId="312"/>
            <ac:spMk id="3" creationId="{30D3EC65-C819-6A8A-460D-48591DDB991F}"/>
          </ac:spMkLst>
        </pc:spChg>
        <pc:spChg chg="add mod ord">
          <ac:chgData name="Firdaus Ab Rahman" userId="5ef8ce78-2b6f-497b-baeb-b5260539b389" providerId="ADAL" clId="{0CD302D7-C018-4A4A-A216-41C562C2F453}" dt="2022-10-17T03:08:29.547" v="816" actId="207"/>
          <ac:spMkLst>
            <pc:docMk/>
            <pc:sldMk cId="1452443469" sldId="312"/>
            <ac:spMk id="4" creationId="{C491F846-3301-0E7C-9BCF-DCEC3CB42749}"/>
          </ac:spMkLst>
        </pc:spChg>
      </pc:sldChg>
      <pc:sldChg chg="add">
        <pc:chgData name="Firdaus Ab Rahman" userId="5ef8ce78-2b6f-497b-baeb-b5260539b389" providerId="ADAL" clId="{0CD302D7-C018-4A4A-A216-41C562C2F453}" dt="2022-10-14T03:21:23.236" v="467"/>
        <pc:sldMkLst>
          <pc:docMk/>
          <pc:sldMk cId="1341563439" sldId="313"/>
        </pc:sldMkLst>
      </pc:sldChg>
      <pc:sldChg chg="add">
        <pc:chgData name="Firdaus Ab Rahman" userId="5ef8ce78-2b6f-497b-baeb-b5260539b389" providerId="ADAL" clId="{0CD302D7-C018-4A4A-A216-41C562C2F453}" dt="2022-10-14T03:21:23.236" v="467"/>
        <pc:sldMkLst>
          <pc:docMk/>
          <pc:sldMk cId="4269148981" sldId="314"/>
        </pc:sldMkLst>
      </pc:sldChg>
      <pc:sldChg chg="addSp modSp add mod">
        <pc:chgData name="Firdaus Ab Rahman" userId="5ef8ce78-2b6f-497b-baeb-b5260539b389" providerId="ADAL" clId="{0CD302D7-C018-4A4A-A216-41C562C2F453}" dt="2022-10-18T06:39:44.351" v="7358" actId="20577"/>
        <pc:sldMkLst>
          <pc:docMk/>
          <pc:sldMk cId="3887466066" sldId="315"/>
        </pc:sldMkLst>
        <pc:spChg chg="mod">
          <ac:chgData name="Firdaus Ab Rahman" userId="5ef8ce78-2b6f-497b-baeb-b5260539b389" providerId="ADAL" clId="{0CD302D7-C018-4A4A-A216-41C562C2F453}" dt="2022-10-18T06:39:44.351" v="7358" actId="20577"/>
          <ac:spMkLst>
            <pc:docMk/>
            <pc:sldMk cId="3887466066" sldId="315"/>
            <ac:spMk id="3" creationId="{30D3EC65-C819-6A8A-460D-48591DDB991F}"/>
          </ac:spMkLst>
        </pc:spChg>
        <pc:spChg chg="add mod ord">
          <ac:chgData name="Firdaus Ab Rahman" userId="5ef8ce78-2b6f-497b-baeb-b5260539b389" providerId="ADAL" clId="{0CD302D7-C018-4A4A-A216-41C562C2F453}" dt="2022-10-17T08:10:30.990" v="1413" actId="167"/>
          <ac:spMkLst>
            <pc:docMk/>
            <pc:sldMk cId="3887466066" sldId="315"/>
            <ac:spMk id="4" creationId="{BDD09DAE-A1EA-6FD4-0599-2C97732985BB}"/>
          </ac:spMkLst>
        </pc:spChg>
      </pc:sldChg>
      <pc:sldChg chg="addSp delSp modSp new mod">
        <pc:chgData name="Firdaus Ab Rahman" userId="5ef8ce78-2b6f-497b-baeb-b5260539b389" providerId="ADAL" clId="{0CD302D7-C018-4A4A-A216-41C562C2F453}" dt="2022-10-18T07:14:37.426" v="8989" actId="2085"/>
        <pc:sldMkLst>
          <pc:docMk/>
          <pc:sldMk cId="1087137032" sldId="316"/>
        </pc:sldMkLst>
        <pc:spChg chg="add mod">
          <ac:chgData name="Firdaus Ab Rahman" userId="5ef8ce78-2b6f-497b-baeb-b5260539b389" providerId="ADAL" clId="{0CD302D7-C018-4A4A-A216-41C562C2F453}" dt="2022-10-18T07:14:37.426" v="8989" actId="2085"/>
          <ac:spMkLst>
            <pc:docMk/>
            <pc:sldMk cId="1087137032" sldId="316"/>
            <ac:spMk id="4" creationId="{C3C0D992-D8F0-0969-E006-9B6FE9D4F84E}"/>
          </ac:spMkLst>
        </pc:spChg>
        <pc:spChg chg="add mod">
          <ac:chgData name="Firdaus Ab Rahman" userId="5ef8ce78-2b6f-497b-baeb-b5260539b389" providerId="ADAL" clId="{0CD302D7-C018-4A4A-A216-41C562C2F453}" dt="2022-10-18T07:00:26.630" v="8509" actId="1076"/>
          <ac:spMkLst>
            <pc:docMk/>
            <pc:sldMk cId="1087137032" sldId="316"/>
            <ac:spMk id="6" creationId="{38575495-C25A-FB3B-62C5-48227F6920C6}"/>
          </ac:spMkLst>
        </pc:spChg>
        <pc:spChg chg="add mod">
          <ac:chgData name="Firdaus Ab Rahman" userId="5ef8ce78-2b6f-497b-baeb-b5260539b389" providerId="ADAL" clId="{0CD302D7-C018-4A4A-A216-41C562C2F453}" dt="2022-10-18T07:11:23.452" v="8959" actId="1076"/>
          <ac:spMkLst>
            <pc:docMk/>
            <pc:sldMk cId="1087137032" sldId="316"/>
            <ac:spMk id="7" creationId="{991A69F4-D45F-EFA3-AC0E-B1A826926429}"/>
          </ac:spMkLst>
        </pc:spChg>
        <pc:spChg chg="add mod">
          <ac:chgData name="Firdaus Ab Rahman" userId="5ef8ce78-2b6f-497b-baeb-b5260539b389" providerId="ADAL" clId="{0CD302D7-C018-4A4A-A216-41C562C2F453}" dt="2022-10-18T07:11:23.452" v="8959" actId="1076"/>
          <ac:spMkLst>
            <pc:docMk/>
            <pc:sldMk cId="1087137032" sldId="316"/>
            <ac:spMk id="8" creationId="{137238DD-EFD9-ABCF-0FC2-8A1E833C4505}"/>
          </ac:spMkLst>
        </pc:spChg>
        <pc:spChg chg="add mod">
          <ac:chgData name="Firdaus Ab Rahman" userId="5ef8ce78-2b6f-497b-baeb-b5260539b389" providerId="ADAL" clId="{0CD302D7-C018-4A4A-A216-41C562C2F453}" dt="2022-10-18T07:11:23.452" v="8959" actId="1076"/>
          <ac:spMkLst>
            <pc:docMk/>
            <pc:sldMk cId="1087137032" sldId="316"/>
            <ac:spMk id="9" creationId="{903A7E61-F7C2-1A41-29C9-CF5730C3BBA2}"/>
          </ac:spMkLst>
        </pc:spChg>
        <pc:spChg chg="add mod">
          <ac:chgData name="Firdaus Ab Rahman" userId="5ef8ce78-2b6f-497b-baeb-b5260539b389" providerId="ADAL" clId="{0CD302D7-C018-4A4A-A216-41C562C2F453}" dt="2022-10-18T06:58:02.782" v="8350" actId="1076"/>
          <ac:spMkLst>
            <pc:docMk/>
            <pc:sldMk cId="1087137032" sldId="316"/>
            <ac:spMk id="10" creationId="{E7584008-E430-7079-35B5-31D7EDFC794F}"/>
          </ac:spMkLst>
        </pc:spChg>
        <pc:spChg chg="add mod">
          <ac:chgData name="Firdaus Ab Rahman" userId="5ef8ce78-2b6f-497b-baeb-b5260539b389" providerId="ADAL" clId="{0CD302D7-C018-4A4A-A216-41C562C2F453}" dt="2022-10-18T06:58:02.782" v="8350" actId="1076"/>
          <ac:spMkLst>
            <pc:docMk/>
            <pc:sldMk cId="1087137032" sldId="316"/>
            <ac:spMk id="11" creationId="{0A866FD5-9FAC-92AF-0660-33ACBA8BD594}"/>
          </ac:spMkLst>
        </pc:spChg>
        <pc:spChg chg="add mod">
          <ac:chgData name="Firdaus Ab Rahman" userId="5ef8ce78-2b6f-497b-baeb-b5260539b389" providerId="ADAL" clId="{0CD302D7-C018-4A4A-A216-41C562C2F453}" dt="2022-10-18T06:58:02.782" v="8350" actId="1076"/>
          <ac:spMkLst>
            <pc:docMk/>
            <pc:sldMk cId="1087137032" sldId="316"/>
            <ac:spMk id="12" creationId="{1CB50FD7-8944-455E-A3D9-544ACCD94F93}"/>
          </ac:spMkLst>
        </pc:spChg>
        <pc:spChg chg="add mod">
          <ac:chgData name="Firdaus Ab Rahman" userId="5ef8ce78-2b6f-497b-baeb-b5260539b389" providerId="ADAL" clId="{0CD302D7-C018-4A4A-A216-41C562C2F453}" dt="2022-10-18T07:11:23.452" v="8959" actId="1076"/>
          <ac:spMkLst>
            <pc:docMk/>
            <pc:sldMk cId="1087137032" sldId="316"/>
            <ac:spMk id="13" creationId="{9BB98B1F-F40E-CF25-77BA-9B7358744286}"/>
          </ac:spMkLst>
        </pc:spChg>
        <pc:spChg chg="add mod">
          <ac:chgData name="Firdaus Ab Rahman" userId="5ef8ce78-2b6f-497b-baeb-b5260539b389" providerId="ADAL" clId="{0CD302D7-C018-4A4A-A216-41C562C2F453}" dt="2022-10-18T07:11:23.452" v="8959" actId="1076"/>
          <ac:spMkLst>
            <pc:docMk/>
            <pc:sldMk cId="1087137032" sldId="316"/>
            <ac:spMk id="14" creationId="{5E41DFD3-C436-D8C6-A258-51290B39B098}"/>
          </ac:spMkLst>
        </pc:spChg>
        <pc:spChg chg="add mod">
          <ac:chgData name="Firdaus Ab Rahman" userId="5ef8ce78-2b6f-497b-baeb-b5260539b389" providerId="ADAL" clId="{0CD302D7-C018-4A4A-A216-41C562C2F453}" dt="2022-10-18T07:11:23.452" v="8959" actId="1076"/>
          <ac:spMkLst>
            <pc:docMk/>
            <pc:sldMk cId="1087137032" sldId="316"/>
            <ac:spMk id="15" creationId="{C0617C13-DE77-DAFC-3036-297284FBC797}"/>
          </ac:spMkLst>
        </pc:spChg>
        <pc:spChg chg="add mod">
          <ac:chgData name="Firdaus Ab Rahman" userId="5ef8ce78-2b6f-497b-baeb-b5260539b389" providerId="ADAL" clId="{0CD302D7-C018-4A4A-A216-41C562C2F453}" dt="2022-10-18T07:05:43.605" v="8708" actId="14100"/>
          <ac:spMkLst>
            <pc:docMk/>
            <pc:sldMk cId="1087137032" sldId="316"/>
            <ac:spMk id="16" creationId="{4B2FBE6D-513F-2E1B-8956-E868DE3EAB5B}"/>
          </ac:spMkLst>
        </pc:spChg>
        <pc:spChg chg="add mod">
          <ac:chgData name="Firdaus Ab Rahman" userId="5ef8ce78-2b6f-497b-baeb-b5260539b389" providerId="ADAL" clId="{0CD302D7-C018-4A4A-A216-41C562C2F453}" dt="2022-10-18T07:03:21.757" v="8672" actId="14100"/>
          <ac:spMkLst>
            <pc:docMk/>
            <pc:sldMk cId="1087137032" sldId="316"/>
            <ac:spMk id="17" creationId="{09CFCBFE-6FD6-A4C0-AA35-4930AED1D161}"/>
          </ac:spMkLst>
        </pc:spChg>
        <pc:spChg chg="add mod">
          <ac:chgData name="Firdaus Ab Rahman" userId="5ef8ce78-2b6f-497b-baeb-b5260539b389" providerId="ADAL" clId="{0CD302D7-C018-4A4A-A216-41C562C2F453}" dt="2022-10-18T07:05:48.461" v="8709" actId="14100"/>
          <ac:spMkLst>
            <pc:docMk/>
            <pc:sldMk cId="1087137032" sldId="316"/>
            <ac:spMk id="18" creationId="{99925566-3077-5BAE-B85C-8C5410EA8C50}"/>
          </ac:spMkLst>
        </pc:spChg>
        <pc:spChg chg="add mod">
          <ac:chgData name="Firdaus Ab Rahman" userId="5ef8ce78-2b6f-497b-baeb-b5260539b389" providerId="ADAL" clId="{0CD302D7-C018-4A4A-A216-41C562C2F453}" dt="2022-10-18T07:00:26.630" v="8509" actId="1076"/>
          <ac:spMkLst>
            <pc:docMk/>
            <pc:sldMk cId="1087137032" sldId="316"/>
            <ac:spMk id="19" creationId="{30047E0E-3455-4209-593A-0A4011422CA7}"/>
          </ac:spMkLst>
        </pc:spChg>
        <pc:spChg chg="add mod topLvl">
          <ac:chgData name="Firdaus Ab Rahman" userId="5ef8ce78-2b6f-497b-baeb-b5260539b389" providerId="ADAL" clId="{0CD302D7-C018-4A4A-A216-41C562C2F453}" dt="2022-10-18T07:11:46.806" v="8962" actId="165"/>
          <ac:spMkLst>
            <pc:docMk/>
            <pc:sldMk cId="1087137032" sldId="316"/>
            <ac:spMk id="20" creationId="{E17F7FD9-0DF7-E09E-3570-FFEECBD304A8}"/>
          </ac:spMkLst>
        </pc:spChg>
        <pc:spChg chg="add mod topLvl">
          <ac:chgData name="Firdaus Ab Rahman" userId="5ef8ce78-2b6f-497b-baeb-b5260539b389" providerId="ADAL" clId="{0CD302D7-C018-4A4A-A216-41C562C2F453}" dt="2022-10-18T07:11:46.806" v="8962" actId="165"/>
          <ac:spMkLst>
            <pc:docMk/>
            <pc:sldMk cId="1087137032" sldId="316"/>
            <ac:spMk id="21" creationId="{F55D4946-78B7-6534-90FB-74F6FB8893BF}"/>
          </ac:spMkLst>
        </pc:spChg>
        <pc:spChg chg="add mod topLvl">
          <ac:chgData name="Firdaus Ab Rahman" userId="5ef8ce78-2b6f-497b-baeb-b5260539b389" providerId="ADAL" clId="{0CD302D7-C018-4A4A-A216-41C562C2F453}" dt="2022-10-18T07:11:46.806" v="8962" actId="165"/>
          <ac:spMkLst>
            <pc:docMk/>
            <pc:sldMk cId="1087137032" sldId="316"/>
            <ac:spMk id="22" creationId="{F04D52C4-6376-D554-329A-FC7C694BA2D5}"/>
          </ac:spMkLst>
        </pc:spChg>
        <pc:spChg chg="add mod topLvl">
          <ac:chgData name="Firdaus Ab Rahman" userId="5ef8ce78-2b6f-497b-baeb-b5260539b389" providerId="ADAL" clId="{0CD302D7-C018-4A4A-A216-41C562C2F453}" dt="2022-10-18T07:11:46.806" v="8962" actId="165"/>
          <ac:spMkLst>
            <pc:docMk/>
            <pc:sldMk cId="1087137032" sldId="316"/>
            <ac:spMk id="23" creationId="{B125B270-82F9-FEC7-9154-18D4D138484F}"/>
          </ac:spMkLst>
        </pc:spChg>
        <pc:spChg chg="add mod">
          <ac:chgData name="Firdaus Ab Rahman" userId="5ef8ce78-2b6f-497b-baeb-b5260539b389" providerId="ADAL" clId="{0CD302D7-C018-4A4A-A216-41C562C2F453}" dt="2022-10-18T07:14:16.488" v="8988" actId="20577"/>
          <ac:spMkLst>
            <pc:docMk/>
            <pc:sldMk cId="1087137032" sldId="316"/>
            <ac:spMk id="45" creationId="{D178AA44-FE50-BAD7-CFE8-F2204C9E02C2}"/>
          </ac:spMkLst>
        </pc:spChg>
        <pc:grpChg chg="add del mod">
          <ac:chgData name="Firdaus Ab Rahman" userId="5ef8ce78-2b6f-497b-baeb-b5260539b389" providerId="ADAL" clId="{0CD302D7-C018-4A4A-A216-41C562C2F453}" dt="2022-10-18T07:11:46.806" v="8962" actId="165"/>
          <ac:grpSpMkLst>
            <pc:docMk/>
            <pc:sldMk cId="1087137032" sldId="316"/>
            <ac:grpSpMk id="24" creationId="{344168A1-FF9D-F46B-94D8-57595D57C952}"/>
          </ac:grpSpMkLst>
        </pc:grpChg>
        <pc:picChg chg="add mod modCrop">
          <ac:chgData name="Firdaus Ab Rahman" userId="5ef8ce78-2b6f-497b-baeb-b5260539b389" providerId="ADAL" clId="{0CD302D7-C018-4A4A-A216-41C562C2F453}" dt="2022-10-18T06:26:16.747" v="7274" actId="14100"/>
          <ac:picMkLst>
            <pc:docMk/>
            <pc:sldMk cId="1087137032" sldId="316"/>
            <ac:picMk id="5" creationId="{11E16CF4-C94E-516D-2D0C-005F09C48569}"/>
          </ac:picMkLst>
        </pc:picChg>
        <pc:cxnChg chg="add mod">
          <ac:chgData name="Firdaus Ab Rahman" userId="5ef8ce78-2b6f-497b-baeb-b5260539b389" providerId="ADAL" clId="{0CD302D7-C018-4A4A-A216-41C562C2F453}" dt="2022-10-18T07:11:39.739" v="8961" actId="1076"/>
          <ac:cxnSpMkLst>
            <pc:docMk/>
            <pc:sldMk cId="1087137032" sldId="316"/>
            <ac:cxnSpMk id="26" creationId="{A0F78B2B-CE93-1DC3-7A33-6BE4A0AEF05A}"/>
          </ac:cxnSpMkLst>
        </pc:cxnChg>
        <pc:cxnChg chg="add">
          <ac:chgData name="Firdaus Ab Rahman" userId="5ef8ce78-2b6f-497b-baeb-b5260539b389" providerId="ADAL" clId="{0CD302D7-C018-4A4A-A216-41C562C2F453}" dt="2022-10-18T07:12:14.581" v="8963" actId="11529"/>
          <ac:cxnSpMkLst>
            <pc:docMk/>
            <pc:sldMk cId="1087137032" sldId="316"/>
            <ac:cxnSpMk id="28" creationId="{CD30E124-72B1-5E52-8CD6-9C76A3A5A45F}"/>
          </ac:cxnSpMkLst>
        </pc:cxnChg>
        <pc:cxnChg chg="add">
          <ac:chgData name="Firdaus Ab Rahman" userId="5ef8ce78-2b6f-497b-baeb-b5260539b389" providerId="ADAL" clId="{0CD302D7-C018-4A4A-A216-41C562C2F453}" dt="2022-10-18T07:12:22.900" v="8964" actId="11529"/>
          <ac:cxnSpMkLst>
            <pc:docMk/>
            <pc:sldMk cId="1087137032" sldId="316"/>
            <ac:cxnSpMk id="30" creationId="{6C1C9253-F627-A6F3-0AFE-F2270CF12A07}"/>
          </ac:cxnSpMkLst>
        </pc:cxnChg>
        <pc:cxnChg chg="add">
          <ac:chgData name="Firdaus Ab Rahman" userId="5ef8ce78-2b6f-497b-baeb-b5260539b389" providerId="ADAL" clId="{0CD302D7-C018-4A4A-A216-41C562C2F453}" dt="2022-10-18T07:12:45.236" v="8965" actId="11529"/>
          <ac:cxnSpMkLst>
            <pc:docMk/>
            <pc:sldMk cId="1087137032" sldId="316"/>
            <ac:cxnSpMk id="32" creationId="{D4475052-25D2-499C-8A5F-01480DAD61AD}"/>
          </ac:cxnSpMkLst>
        </pc:cxnChg>
        <pc:cxnChg chg="add del mod">
          <ac:chgData name="Firdaus Ab Rahman" userId="5ef8ce78-2b6f-497b-baeb-b5260539b389" providerId="ADAL" clId="{0CD302D7-C018-4A4A-A216-41C562C2F453}" dt="2022-10-18T07:13:02.378" v="8967" actId="478"/>
          <ac:cxnSpMkLst>
            <pc:docMk/>
            <pc:sldMk cId="1087137032" sldId="316"/>
            <ac:cxnSpMk id="34" creationId="{3CF301DD-1DCA-4ACF-1E8D-CED03668754D}"/>
          </ac:cxnSpMkLst>
        </pc:cxnChg>
        <pc:cxnChg chg="add del">
          <ac:chgData name="Firdaus Ab Rahman" userId="5ef8ce78-2b6f-497b-baeb-b5260539b389" providerId="ADAL" clId="{0CD302D7-C018-4A4A-A216-41C562C2F453}" dt="2022-10-18T07:13:15.511" v="8969" actId="478"/>
          <ac:cxnSpMkLst>
            <pc:docMk/>
            <pc:sldMk cId="1087137032" sldId="316"/>
            <ac:cxnSpMk id="36" creationId="{9A85C7B6-9CA2-04F1-57A3-96DDCF8EE9DC}"/>
          </ac:cxnSpMkLst>
        </pc:cxnChg>
        <pc:cxnChg chg="add">
          <ac:chgData name="Firdaus Ab Rahman" userId="5ef8ce78-2b6f-497b-baeb-b5260539b389" providerId="ADAL" clId="{0CD302D7-C018-4A4A-A216-41C562C2F453}" dt="2022-10-18T07:13:25.772" v="8970" actId="11529"/>
          <ac:cxnSpMkLst>
            <pc:docMk/>
            <pc:sldMk cId="1087137032" sldId="316"/>
            <ac:cxnSpMk id="38" creationId="{8C0F5F81-62E6-D370-FBCE-C56DED58036E}"/>
          </ac:cxnSpMkLst>
        </pc:cxnChg>
        <pc:cxnChg chg="add">
          <ac:chgData name="Firdaus Ab Rahman" userId="5ef8ce78-2b6f-497b-baeb-b5260539b389" providerId="ADAL" clId="{0CD302D7-C018-4A4A-A216-41C562C2F453}" dt="2022-10-18T07:13:32.660" v="8971" actId="11529"/>
          <ac:cxnSpMkLst>
            <pc:docMk/>
            <pc:sldMk cId="1087137032" sldId="316"/>
            <ac:cxnSpMk id="40" creationId="{56B1B515-7807-92FC-9F9A-8A5342953816}"/>
          </ac:cxnSpMkLst>
        </pc:cxnChg>
        <pc:cxnChg chg="add del mod">
          <ac:chgData name="Firdaus Ab Rahman" userId="5ef8ce78-2b6f-497b-baeb-b5260539b389" providerId="ADAL" clId="{0CD302D7-C018-4A4A-A216-41C562C2F453}" dt="2022-10-18T07:13:46.710" v="8973" actId="478"/>
          <ac:cxnSpMkLst>
            <pc:docMk/>
            <pc:sldMk cId="1087137032" sldId="316"/>
            <ac:cxnSpMk id="42" creationId="{AFBFE575-0960-578D-2155-49629EE373BB}"/>
          </ac:cxnSpMkLst>
        </pc:cxnChg>
        <pc:cxnChg chg="add">
          <ac:chgData name="Firdaus Ab Rahman" userId="5ef8ce78-2b6f-497b-baeb-b5260539b389" providerId="ADAL" clId="{0CD302D7-C018-4A4A-A216-41C562C2F453}" dt="2022-10-18T07:13:55.220" v="8974" actId="11529"/>
          <ac:cxnSpMkLst>
            <pc:docMk/>
            <pc:sldMk cId="1087137032" sldId="316"/>
            <ac:cxnSpMk id="44" creationId="{BD0F0402-8C9E-5F94-09C2-3EB0A7444E4F}"/>
          </ac:cxnSpMkLst>
        </pc:cxnChg>
      </pc:sldChg>
      <pc:sldChg chg="addSp modSp new mod">
        <pc:chgData name="Firdaus Ab Rahman" userId="5ef8ce78-2b6f-497b-baeb-b5260539b389" providerId="ADAL" clId="{0CD302D7-C018-4A4A-A216-41C562C2F453}" dt="2022-10-18T07:27:43.946" v="9268" actId="11"/>
        <pc:sldMkLst>
          <pc:docMk/>
          <pc:sldMk cId="4287576505" sldId="317"/>
        </pc:sldMkLst>
        <pc:spChg chg="add mod">
          <ac:chgData name="Firdaus Ab Rahman" userId="5ef8ce78-2b6f-497b-baeb-b5260539b389" providerId="ADAL" clId="{0CD302D7-C018-4A4A-A216-41C562C2F453}" dt="2022-10-18T07:17:26.604" v="9017" actId="1582"/>
          <ac:spMkLst>
            <pc:docMk/>
            <pc:sldMk cId="4287576505" sldId="317"/>
            <ac:spMk id="11" creationId="{46AC10C4-4576-DB81-D4E8-68D8DE552522}"/>
          </ac:spMkLst>
        </pc:spChg>
        <pc:spChg chg="add mod">
          <ac:chgData name="Firdaus Ab Rahman" userId="5ef8ce78-2b6f-497b-baeb-b5260539b389" providerId="ADAL" clId="{0CD302D7-C018-4A4A-A216-41C562C2F453}" dt="2022-10-18T07:18:20.838" v="9061" actId="1036"/>
          <ac:spMkLst>
            <pc:docMk/>
            <pc:sldMk cId="4287576505" sldId="317"/>
            <ac:spMk id="15" creationId="{59B2A28F-AF0E-B9D9-7386-8A490256BF0D}"/>
          </ac:spMkLst>
        </pc:spChg>
        <pc:spChg chg="add mod">
          <ac:chgData name="Firdaus Ab Rahman" userId="5ef8ce78-2b6f-497b-baeb-b5260539b389" providerId="ADAL" clId="{0CD302D7-C018-4A4A-A216-41C562C2F453}" dt="2022-10-18T07:27:31.234" v="9266" actId="11"/>
          <ac:spMkLst>
            <pc:docMk/>
            <pc:sldMk cId="4287576505" sldId="317"/>
            <ac:spMk id="16" creationId="{0DA7CF6E-B350-8CF4-3D3E-4B53D890C674}"/>
          </ac:spMkLst>
        </pc:spChg>
        <pc:spChg chg="add mod">
          <ac:chgData name="Firdaus Ab Rahman" userId="5ef8ce78-2b6f-497b-baeb-b5260539b389" providerId="ADAL" clId="{0CD302D7-C018-4A4A-A216-41C562C2F453}" dt="2022-10-18T07:27:36.930" v="9267" actId="11"/>
          <ac:spMkLst>
            <pc:docMk/>
            <pc:sldMk cId="4287576505" sldId="317"/>
            <ac:spMk id="17" creationId="{83529A28-EDD7-D533-8174-C4C903A87905}"/>
          </ac:spMkLst>
        </pc:spChg>
        <pc:spChg chg="add mod">
          <ac:chgData name="Firdaus Ab Rahman" userId="5ef8ce78-2b6f-497b-baeb-b5260539b389" providerId="ADAL" clId="{0CD302D7-C018-4A4A-A216-41C562C2F453}" dt="2022-10-18T07:27:43.946" v="9268" actId="11"/>
          <ac:spMkLst>
            <pc:docMk/>
            <pc:sldMk cId="4287576505" sldId="317"/>
            <ac:spMk id="18" creationId="{076D6B45-3854-6CAF-990C-5674C20D1B6D}"/>
          </ac:spMkLst>
        </pc:spChg>
        <pc:spChg chg="add mod">
          <ac:chgData name="Firdaus Ab Rahman" userId="5ef8ce78-2b6f-497b-baeb-b5260539b389" providerId="ADAL" clId="{0CD302D7-C018-4A4A-A216-41C562C2F453}" dt="2022-10-18T07:22:29.080" v="9265" actId="14100"/>
          <ac:spMkLst>
            <pc:docMk/>
            <pc:sldMk cId="4287576505" sldId="317"/>
            <ac:spMk id="19" creationId="{9ED91365-2F30-3305-5F0E-ABF258BB43D5}"/>
          </ac:spMkLst>
        </pc:spChg>
        <pc:picChg chg="add mod modCrop">
          <ac:chgData name="Firdaus Ab Rahman" userId="5ef8ce78-2b6f-497b-baeb-b5260539b389" providerId="ADAL" clId="{0CD302D7-C018-4A4A-A216-41C562C2F453}" dt="2022-10-18T07:15:15.435" v="8997" actId="1076"/>
          <ac:picMkLst>
            <pc:docMk/>
            <pc:sldMk cId="4287576505" sldId="317"/>
            <ac:picMk id="5" creationId="{CC262799-90E4-97CA-DD70-85F3C830833F}"/>
          </ac:picMkLst>
        </pc:picChg>
        <pc:picChg chg="add mod">
          <ac:chgData name="Firdaus Ab Rahman" userId="5ef8ce78-2b6f-497b-baeb-b5260539b389" providerId="ADAL" clId="{0CD302D7-C018-4A4A-A216-41C562C2F453}" dt="2022-10-18T07:15:55.634" v="9005" actId="1582"/>
          <ac:picMkLst>
            <pc:docMk/>
            <pc:sldMk cId="4287576505" sldId="317"/>
            <ac:picMk id="6" creationId="{E5BE1B79-D424-A202-4450-67F3262AC030}"/>
          </ac:picMkLst>
        </pc:picChg>
        <pc:picChg chg="add mod modCrop">
          <ac:chgData name="Firdaus Ab Rahman" userId="5ef8ce78-2b6f-497b-baeb-b5260539b389" providerId="ADAL" clId="{0CD302D7-C018-4A4A-A216-41C562C2F453}" dt="2022-10-18T07:15:55.634" v="9005" actId="1582"/>
          <ac:picMkLst>
            <pc:docMk/>
            <pc:sldMk cId="4287576505" sldId="317"/>
            <ac:picMk id="8" creationId="{6160CF93-46E9-7FA5-5C38-29D027DAF1CD}"/>
          </ac:picMkLst>
        </pc:picChg>
        <pc:cxnChg chg="add mod">
          <ac:chgData name="Firdaus Ab Rahman" userId="5ef8ce78-2b6f-497b-baeb-b5260539b389" providerId="ADAL" clId="{0CD302D7-C018-4A4A-A216-41C562C2F453}" dt="2022-10-18T07:16:51.106" v="9008" actId="14100"/>
          <ac:cxnSpMkLst>
            <pc:docMk/>
            <pc:sldMk cId="4287576505" sldId="317"/>
            <ac:cxnSpMk id="7" creationId="{BEA70A8D-384D-0757-73E3-4D538BBCFEE2}"/>
          </ac:cxnSpMkLst>
        </pc:cxnChg>
        <pc:cxnChg chg="add mod">
          <ac:chgData name="Firdaus Ab Rahman" userId="5ef8ce78-2b6f-497b-baeb-b5260539b389" providerId="ADAL" clId="{0CD302D7-C018-4A4A-A216-41C562C2F453}" dt="2022-10-18T07:17:43.122" v="9019" actId="14100"/>
          <ac:cxnSpMkLst>
            <pc:docMk/>
            <pc:sldMk cId="4287576505" sldId="317"/>
            <ac:cxnSpMk id="13" creationId="{0B002560-DF23-4A0A-FFB1-799B8D4C4929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8T07:33:50.656" v="9448" actId="11529"/>
        <pc:sldMkLst>
          <pc:docMk/>
          <pc:sldMk cId="382613964" sldId="318"/>
        </pc:sldMkLst>
        <pc:spChg chg="add mod">
          <ac:chgData name="Firdaus Ab Rahman" userId="5ef8ce78-2b6f-497b-baeb-b5260539b389" providerId="ADAL" clId="{0CD302D7-C018-4A4A-A216-41C562C2F453}" dt="2022-10-18T07:21:05.544" v="9217" actId="1036"/>
          <ac:spMkLst>
            <pc:docMk/>
            <pc:sldMk cId="382613964" sldId="318"/>
            <ac:spMk id="4" creationId="{1E562BFC-D4CA-9C88-D525-931504E86BD1}"/>
          </ac:spMkLst>
        </pc:spChg>
        <pc:spChg chg="add mod">
          <ac:chgData name="Firdaus Ab Rahman" userId="5ef8ce78-2b6f-497b-baeb-b5260539b389" providerId="ADAL" clId="{0CD302D7-C018-4A4A-A216-41C562C2F453}" dt="2022-10-18T07:27:59.494" v="9288" actId="20577"/>
          <ac:spMkLst>
            <pc:docMk/>
            <pc:sldMk cId="382613964" sldId="318"/>
            <ac:spMk id="5" creationId="{6C5DDA86-10A0-D9BA-C18F-D4AA223ABD87}"/>
          </ac:spMkLst>
        </pc:spChg>
        <pc:spChg chg="add mod">
          <ac:chgData name="Firdaus Ab Rahman" userId="5ef8ce78-2b6f-497b-baeb-b5260539b389" providerId="ADAL" clId="{0CD302D7-C018-4A4A-A216-41C562C2F453}" dt="2022-10-18T07:31:12.687" v="9349" actId="1076"/>
          <ac:spMkLst>
            <pc:docMk/>
            <pc:sldMk cId="382613964" sldId="318"/>
            <ac:spMk id="10" creationId="{D52BD84D-2551-90DB-21ED-50717CEBCAC7}"/>
          </ac:spMkLst>
        </pc:spChg>
        <pc:spChg chg="add mod">
          <ac:chgData name="Firdaus Ab Rahman" userId="5ef8ce78-2b6f-497b-baeb-b5260539b389" providerId="ADAL" clId="{0CD302D7-C018-4A4A-A216-41C562C2F453}" dt="2022-10-18T07:31:45.007" v="9373" actId="14100"/>
          <ac:spMkLst>
            <pc:docMk/>
            <pc:sldMk cId="382613964" sldId="318"/>
            <ac:spMk id="11" creationId="{87C961B0-7999-CF7E-591D-F04D50BDEED0}"/>
          </ac:spMkLst>
        </pc:spChg>
        <pc:spChg chg="add mod">
          <ac:chgData name="Firdaus Ab Rahman" userId="5ef8ce78-2b6f-497b-baeb-b5260539b389" providerId="ADAL" clId="{0CD302D7-C018-4A4A-A216-41C562C2F453}" dt="2022-10-18T07:32:26.295" v="9439" actId="14100"/>
          <ac:spMkLst>
            <pc:docMk/>
            <pc:sldMk cId="382613964" sldId="318"/>
            <ac:spMk id="12" creationId="{02B72536-6805-22EF-BB40-ACD7A8BE221A}"/>
          </ac:spMkLst>
        </pc:spChg>
        <pc:spChg chg="add mod">
          <ac:chgData name="Firdaus Ab Rahman" userId="5ef8ce78-2b6f-497b-baeb-b5260539b389" providerId="ADAL" clId="{0CD302D7-C018-4A4A-A216-41C562C2F453}" dt="2022-10-18T07:33:43.575" v="9447" actId="14100"/>
          <ac:spMkLst>
            <pc:docMk/>
            <pc:sldMk cId="382613964" sldId="318"/>
            <ac:spMk id="18" creationId="{2FFE95F9-A3CD-DF06-4AF9-D928971632CE}"/>
          </ac:spMkLst>
        </pc:spChg>
        <pc:picChg chg="add del mod modCrop">
          <ac:chgData name="Firdaus Ab Rahman" userId="5ef8ce78-2b6f-497b-baeb-b5260539b389" providerId="ADAL" clId="{0CD302D7-C018-4A4A-A216-41C562C2F453}" dt="2022-10-14T07:40:48.532" v="648" actId="21"/>
          <ac:picMkLst>
            <pc:docMk/>
            <pc:sldMk cId="382613964" sldId="318"/>
            <ac:picMk id="5" creationId="{D4655154-E2E0-EB71-0CAF-39BB3F6366E5}"/>
          </ac:picMkLst>
        </pc:picChg>
        <pc:picChg chg="add mod modCrop">
          <ac:chgData name="Firdaus Ab Rahman" userId="5ef8ce78-2b6f-497b-baeb-b5260539b389" providerId="ADAL" clId="{0CD302D7-C018-4A4A-A216-41C562C2F453}" dt="2022-10-18T07:30:37.575" v="9311" actId="1582"/>
          <ac:picMkLst>
            <pc:docMk/>
            <pc:sldMk cId="382613964" sldId="318"/>
            <ac:picMk id="6" creationId="{6C307479-4160-F6A8-29D4-7CA97D0DA3C7}"/>
          </ac:picMkLst>
        </pc:picChg>
        <pc:picChg chg="add mod modCrop">
          <ac:chgData name="Firdaus Ab Rahman" userId="5ef8ce78-2b6f-497b-baeb-b5260539b389" providerId="ADAL" clId="{0CD302D7-C018-4A4A-A216-41C562C2F453}" dt="2022-10-18T07:20:43.578" v="9186" actId="732"/>
          <ac:picMkLst>
            <pc:docMk/>
            <pc:sldMk cId="382613964" sldId="318"/>
            <ac:picMk id="7" creationId="{0A173757-D6F3-3347-67D7-AD320013A163}"/>
          </ac:picMkLst>
        </pc:picChg>
        <pc:picChg chg="add mod modCrop">
          <ac:chgData name="Firdaus Ab Rahman" userId="5ef8ce78-2b6f-497b-baeb-b5260539b389" providerId="ADAL" clId="{0CD302D7-C018-4A4A-A216-41C562C2F453}" dt="2022-10-18T07:30:37.575" v="9311" actId="1582"/>
          <ac:picMkLst>
            <pc:docMk/>
            <pc:sldMk cId="382613964" sldId="318"/>
            <ac:picMk id="8" creationId="{F7268B34-2193-5106-2759-D207E8211525}"/>
          </ac:picMkLst>
        </pc:picChg>
        <pc:picChg chg="add mod modCrop">
          <ac:chgData name="Firdaus Ab Rahman" userId="5ef8ce78-2b6f-497b-baeb-b5260539b389" providerId="ADAL" clId="{0CD302D7-C018-4A4A-A216-41C562C2F453}" dt="2022-10-18T07:30:30.031" v="9309" actId="1076"/>
          <ac:picMkLst>
            <pc:docMk/>
            <pc:sldMk cId="382613964" sldId="318"/>
            <ac:picMk id="9" creationId="{AD6C0046-8907-9480-C6AD-7EDDC57718F8}"/>
          </ac:picMkLst>
        </pc:picChg>
        <pc:cxnChg chg="add mod">
          <ac:chgData name="Firdaus Ab Rahman" userId="5ef8ce78-2b6f-497b-baeb-b5260539b389" providerId="ADAL" clId="{0CD302D7-C018-4A4A-A216-41C562C2F453}" dt="2022-10-18T07:32:46.264" v="9441" actId="14100"/>
          <ac:cxnSpMkLst>
            <pc:docMk/>
            <pc:sldMk cId="382613964" sldId="318"/>
            <ac:cxnSpMk id="14" creationId="{378B10CB-ABEA-652E-42FF-180F50458218}"/>
          </ac:cxnSpMkLst>
        </pc:cxnChg>
        <pc:cxnChg chg="add del">
          <ac:chgData name="Firdaus Ab Rahman" userId="5ef8ce78-2b6f-497b-baeb-b5260539b389" providerId="ADAL" clId="{0CD302D7-C018-4A4A-A216-41C562C2F453}" dt="2022-10-18T07:33:27.537" v="9443" actId="11529"/>
          <ac:cxnSpMkLst>
            <pc:docMk/>
            <pc:sldMk cId="382613964" sldId="318"/>
            <ac:cxnSpMk id="17" creationId="{48D0FF1F-CA78-A2DA-FE0D-555505CBC1EA}"/>
          </ac:cxnSpMkLst>
        </pc:cxnChg>
        <pc:cxnChg chg="add">
          <ac:chgData name="Firdaus Ab Rahman" userId="5ef8ce78-2b6f-497b-baeb-b5260539b389" providerId="ADAL" clId="{0CD302D7-C018-4A4A-A216-41C562C2F453}" dt="2022-10-18T07:33:50.656" v="9448" actId="11529"/>
          <ac:cxnSpMkLst>
            <pc:docMk/>
            <pc:sldMk cId="382613964" sldId="318"/>
            <ac:cxnSpMk id="20" creationId="{77FEBD3F-1805-98AD-51D4-49B449133DB6}"/>
          </ac:cxnSpMkLst>
        </pc:cxnChg>
      </pc:sldChg>
      <pc:sldChg chg="addSp modSp new del mod">
        <pc:chgData name="Firdaus Ab Rahman" userId="5ef8ce78-2b6f-497b-baeb-b5260539b389" providerId="ADAL" clId="{0CD302D7-C018-4A4A-A216-41C562C2F453}" dt="2022-10-18T07:33:59.761" v="9449" actId="47"/>
        <pc:sldMkLst>
          <pc:docMk/>
          <pc:sldMk cId="797671578" sldId="319"/>
        </pc:sldMkLst>
        <pc:picChg chg="add">
          <ac:chgData name="Firdaus Ab Rahman" userId="5ef8ce78-2b6f-497b-baeb-b5260539b389" providerId="ADAL" clId="{0CD302D7-C018-4A4A-A216-41C562C2F453}" dt="2022-10-14T07:42:24.348" v="661" actId="22"/>
          <ac:picMkLst>
            <pc:docMk/>
            <pc:sldMk cId="797671578" sldId="319"/>
            <ac:picMk id="5" creationId="{1B6A5AD0-5135-E72F-53A2-CF5647C117FA}"/>
          </ac:picMkLst>
        </pc:picChg>
        <pc:picChg chg="add mod modCrop">
          <ac:chgData name="Firdaus Ab Rahman" userId="5ef8ce78-2b6f-497b-baeb-b5260539b389" providerId="ADAL" clId="{0CD302D7-C018-4A4A-A216-41C562C2F453}" dt="2022-10-14T07:42:58.056" v="666" actId="1076"/>
          <ac:picMkLst>
            <pc:docMk/>
            <pc:sldMk cId="797671578" sldId="319"/>
            <ac:picMk id="7" creationId="{714E9BEE-299F-D1EE-3311-B5D96883E6C2}"/>
          </ac:picMkLst>
        </pc:picChg>
      </pc:sldChg>
      <pc:sldChg chg="addSp modSp new mod">
        <pc:chgData name="Firdaus Ab Rahman" userId="5ef8ce78-2b6f-497b-baeb-b5260539b389" providerId="ADAL" clId="{0CD302D7-C018-4A4A-A216-41C562C2F453}" dt="2022-10-18T07:40:54.868" v="9686" actId="1036"/>
        <pc:sldMkLst>
          <pc:docMk/>
          <pc:sldMk cId="1017492818" sldId="320"/>
        </pc:sldMkLst>
        <pc:spChg chg="add mod">
          <ac:chgData name="Firdaus Ab Rahman" userId="5ef8ce78-2b6f-497b-baeb-b5260539b389" providerId="ADAL" clId="{0CD302D7-C018-4A4A-A216-41C562C2F453}" dt="2022-10-18T07:34:57.247" v="9471" actId="1076"/>
          <ac:spMkLst>
            <pc:docMk/>
            <pc:sldMk cId="1017492818" sldId="320"/>
            <ac:spMk id="4" creationId="{D34B7622-3D84-A91C-3184-AB4CCF4C4923}"/>
          </ac:spMkLst>
        </pc:spChg>
        <pc:spChg chg="add mod">
          <ac:chgData name="Firdaus Ab Rahman" userId="5ef8ce78-2b6f-497b-baeb-b5260539b389" providerId="ADAL" clId="{0CD302D7-C018-4A4A-A216-41C562C2F453}" dt="2022-10-18T07:35:22.020" v="9489" actId="20577"/>
          <ac:spMkLst>
            <pc:docMk/>
            <pc:sldMk cId="1017492818" sldId="320"/>
            <ac:spMk id="6" creationId="{E2325A6F-80B5-10AE-8BE5-79FCD031A474}"/>
          </ac:spMkLst>
        </pc:spChg>
        <pc:spChg chg="add mod">
          <ac:chgData name="Firdaus Ab Rahman" userId="5ef8ce78-2b6f-497b-baeb-b5260539b389" providerId="ADAL" clId="{0CD302D7-C018-4A4A-A216-41C562C2F453}" dt="2022-10-18T07:36:48.279" v="9546" actId="1076"/>
          <ac:spMkLst>
            <pc:docMk/>
            <pc:sldMk cId="1017492818" sldId="320"/>
            <ac:spMk id="8" creationId="{F573539F-92CA-5B3B-BF43-EBACA88A49CA}"/>
          </ac:spMkLst>
        </pc:spChg>
        <pc:spChg chg="add mod">
          <ac:chgData name="Firdaus Ab Rahman" userId="5ef8ce78-2b6f-497b-baeb-b5260539b389" providerId="ADAL" clId="{0CD302D7-C018-4A4A-A216-41C562C2F453}" dt="2022-10-18T07:37:50.760" v="9642" actId="11"/>
          <ac:spMkLst>
            <pc:docMk/>
            <pc:sldMk cId="1017492818" sldId="320"/>
            <ac:spMk id="9" creationId="{80DA4A08-9E13-219E-4D5B-6A8644E7DF90}"/>
          </ac:spMkLst>
        </pc:spChg>
        <pc:spChg chg="add mod">
          <ac:chgData name="Firdaus Ab Rahman" userId="5ef8ce78-2b6f-497b-baeb-b5260539b389" providerId="ADAL" clId="{0CD302D7-C018-4A4A-A216-41C562C2F453}" dt="2022-10-18T07:40:54.868" v="9686" actId="1036"/>
          <ac:spMkLst>
            <pc:docMk/>
            <pc:sldMk cId="1017492818" sldId="320"/>
            <ac:spMk id="10" creationId="{50112B44-FDB5-A3CA-BAD9-BCF3B952A3FC}"/>
          </ac:spMkLst>
        </pc:spChg>
        <pc:picChg chg="add mod modCrop">
          <ac:chgData name="Firdaus Ab Rahman" userId="5ef8ce78-2b6f-497b-baeb-b5260539b389" providerId="ADAL" clId="{0CD302D7-C018-4A4A-A216-41C562C2F453}" dt="2022-10-18T07:34:32.071" v="9453" actId="732"/>
          <ac:picMkLst>
            <pc:docMk/>
            <pc:sldMk cId="1017492818" sldId="320"/>
            <ac:picMk id="5" creationId="{5EF8782A-F0D0-2608-DE3A-5F14F92E9CBB}"/>
          </ac:picMkLst>
        </pc:picChg>
        <pc:picChg chg="add mod modCrop">
          <ac:chgData name="Firdaus Ab Rahman" userId="5ef8ce78-2b6f-497b-baeb-b5260539b389" providerId="ADAL" clId="{0CD302D7-C018-4A4A-A216-41C562C2F453}" dt="2022-10-18T07:36:05.772" v="9499" actId="1582"/>
          <ac:picMkLst>
            <pc:docMk/>
            <pc:sldMk cId="1017492818" sldId="320"/>
            <ac:picMk id="7" creationId="{4AEC9B18-9E56-EA01-8E54-993C04C0A440}"/>
          </ac:picMkLst>
        </pc:picChg>
      </pc:sldChg>
      <pc:sldChg chg="addSp delSp modSp new del mod">
        <pc:chgData name="Firdaus Ab Rahman" userId="5ef8ce78-2b6f-497b-baeb-b5260539b389" providerId="ADAL" clId="{0CD302D7-C018-4A4A-A216-41C562C2F453}" dt="2022-10-18T07:37:53.326" v="9643" actId="47"/>
        <pc:sldMkLst>
          <pc:docMk/>
          <pc:sldMk cId="4183707245" sldId="321"/>
        </pc:sldMkLst>
        <pc:picChg chg="add">
          <ac:chgData name="Firdaus Ab Rahman" userId="5ef8ce78-2b6f-497b-baeb-b5260539b389" providerId="ADAL" clId="{0CD302D7-C018-4A4A-A216-41C562C2F453}" dt="2022-10-14T07:46:43.451" v="675" actId="22"/>
          <ac:picMkLst>
            <pc:docMk/>
            <pc:sldMk cId="4183707245" sldId="321"/>
            <ac:picMk id="5" creationId="{E19E5C16-AD3C-F539-1543-6703A1FF0D77}"/>
          </ac:picMkLst>
        </pc:picChg>
        <pc:picChg chg="add del mod">
          <ac:chgData name="Firdaus Ab Rahman" userId="5ef8ce78-2b6f-497b-baeb-b5260539b389" providerId="ADAL" clId="{0CD302D7-C018-4A4A-A216-41C562C2F453}" dt="2022-10-18T07:35:37.143" v="9492" actId="1076"/>
          <ac:picMkLst>
            <pc:docMk/>
            <pc:sldMk cId="4183707245" sldId="321"/>
            <ac:picMk id="7" creationId="{13FA1B69-F78A-0280-AF4D-1BB1A0843136}"/>
          </ac:picMkLst>
        </pc:picChg>
      </pc:sldChg>
      <pc:sldChg chg="addSp delSp modSp new mod">
        <pc:chgData name="Firdaus Ab Rahman" userId="5ef8ce78-2b6f-497b-baeb-b5260539b389" providerId="ADAL" clId="{0CD302D7-C018-4A4A-A216-41C562C2F453}" dt="2022-10-18T07:51:30.781" v="10113"/>
        <pc:sldMkLst>
          <pc:docMk/>
          <pc:sldMk cId="3011818545" sldId="322"/>
        </pc:sldMkLst>
        <pc:spChg chg="add mod">
          <ac:chgData name="Firdaus Ab Rahman" userId="5ef8ce78-2b6f-497b-baeb-b5260539b389" providerId="ADAL" clId="{0CD302D7-C018-4A4A-A216-41C562C2F453}" dt="2022-10-18T07:41:22.162" v="9728" actId="1037"/>
          <ac:spMkLst>
            <pc:docMk/>
            <pc:sldMk cId="3011818545" sldId="322"/>
            <ac:spMk id="7" creationId="{762CA4C1-53E4-E51E-5A7E-1A8C04541CE9}"/>
          </ac:spMkLst>
        </pc:spChg>
        <pc:spChg chg="add mod">
          <ac:chgData name="Firdaus Ab Rahman" userId="5ef8ce78-2b6f-497b-baeb-b5260539b389" providerId="ADAL" clId="{0CD302D7-C018-4A4A-A216-41C562C2F453}" dt="2022-10-18T07:42:14.182" v="9746" actId="1076"/>
          <ac:spMkLst>
            <pc:docMk/>
            <pc:sldMk cId="3011818545" sldId="322"/>
            <ac:spMk id="10" creationId="{91DF23F0-050F-6DEE-5FEC-6F9F3D5E93D7}"/>
          </ac:spMkLst>
        </pc:spChg>
        <pc:spChg chg="add mod">
          <ac:chgData name="Firdaus Ab Rahman" userId="5ef8ce78-2b6f-497b-baeb-b5260539b389" providerId="ADAL" clId="{0CD302D7-C018-4A4A-A216-41C562C2F453}" dt="2022-10-18T07:42:30.916" v="9769" actId="20577"/>
          <ac:spMkLst>
            <pc:docMk/>
            <pc:sldMk cId="3011818545" sldId="322"/>
            <ac:spMk id="11" creationId="{79C6EB23-2A06-69CE-64A8-D90661482AB4}"/>
          </ac:spMkLst>
        </pc:spChg>
        <pc:spChg chg="add mod">
          <ac:chgData name="Firdaus Ab Rahman" userId="5ef8ce78-2b6f-497b-baeb-b5260539b389" providerId="ADAL" clId="{0CD302D7-C018-4A4A-A216-41C562C2F453}" dt="2022-10-18T07:43:57.302" v="9882" actId="14100"/>
          <ac:spMkLst>
            <pc:docMk/>
            <pc:sldMk cId="3011818545" sldId="322"/>
            <ac:spMk id="12" creationId="{3B4AE9D8-B740-BF1E-DD55-DEEF6334B579}"/>
          </ac:spMkLst>
        </pc:spChg>
        <pc:spChg chg="add mod">
          <ac:chgData name="Firdaus Ab Rahman" userId="5ef8ce78-2b6f-497b-baeb-b5260539b389" providerId="ADAL" clId="{0CD302D7-C018-4A4A-A216-41C562C2F453}" dt="2022-10-18T07:44:27.446" v="9941" actId="14100"/>
          <ac:spMkLst>
            <pc:docMk/>
            <pc:sldMk cId="3011818545" sldId="322"/>
            <ac:spMk id="13" creationId="{903D270E-91B0-CA9D-ED7F-54C4E91B1F3A}"/>
          </ac:spMkLst>
        </pc:spChg>
        <pc:spChg chg="add mod">
          <ac:chgData name="Firdaus Ab Rahman" userId="5ef8ce78-2b6f-497b-baeb-b5260539b389" providerId="ADAL" clId="{0CD302D7-C018-4A4A-A216-41C562C2F453}" dt="2022-10-18T07:45:36.118" v="10059" actId="113"/>
          <ac:spMkLst>
            <pc:docMk/>
            <pc:sldMk cId="3011818545" sldId="322"/>
            <ac:spMk id="14" creationId="{BF296A88-B7E7-FDA2-FC69-B7F83869F87D}"/>
          </ac:spMkLst>
        </pc:spChg>
        <pc:spChg chg="add del mod">
          <ac:chgData name="Firdaus Ab Rahman" userId="5ef8ce78-2b6f-497b-baeb-b5260539b389" providerId="ADAL" clId="{0CD302D7-C018-4A4A-A216-41C562C2F453}" dt="2022-10-18T07:51:30.781" v="10113"/>
          <ac:spMkLst>
            <pc:docMk/>
            <pc:sldMk cId="3011818545" sldId="322"/>
            <ac:spMk id="15" creationId="{A928017B-421F-5F5F-A1C4-6D7139BDB169}"/>
          </ac:spMkLst>
        </pc:spChg>
        <pc:picChg chg="add mod modCrop">
          <ac:chgData name="Firdaus Ab Rahman" userId="5ef8ce78-2b6f-497b-baeb-b5260539b389" providerId="ADAL" clId="{0CD302D7-C018-4A4A-A216-41C562C2F453}" dt="2022-10-18T07:40:01.534" v="9657" actId="1076"/>
          <ac:picMkLst>
            <pc:docMk/>
            <pc:sldMk cId="3011818545" sldId="322"/>
            <ac:picMk id="4" creationId="{40E27C29-3148-2B11-4E60-F10E53358B61}"/>
          </ac:picMkLst>
        </pc:picChg>
        <pc:picChg chg="add mod modCrop">
          <ac:chgData name="Firdaus Ab Rahman" userId="5ef8ce78-2b6f-497b-baeb-b5260539b389" providerId="ADAL" clId="{0CD302D7-C018-4A4A-A216-41C562C2F453}" dt="2022-10-18T07:39:47.374" v="9652" actId="732"/>
          <ac:picMkLst>
            <pc:docMk/>
            <pc:sldMk cId="3011818545" sldId="322"/>
            <ac:picMk id="5" creationId="{4EB65D82-780B-8A03-99DE-D4DC153A18A5}"/>
          </ac:picMkLst>
        </pc:picChg>
        <pc:picChg chg="add mod">
          <ac:chgData name="Firdaus Ab Rahman" userId="5ef8ce78-2b6f-497b-baeb-b5260539b389" providerId="ADAL" clId="{0CD302D7-C018-4A4A-A216-41C562C2F453}" dt="2022-10-18T07:40:29.632" v="9661" actId="1582"/>
          <ac:picMkLst>
            <pc:docMk/>
            <pc:sldMk cId="3011818545" sldId="322"/>
            <ac:picMk id="6" creationId="{B7E12BC1-AA52-D319-C89D-CEA57C5ABED8}"/>
          </ac:picMkLst>
        </pc:picChg>
        <pc:cxnChg chg="add">
          <ac:chgData name="Firdaus Ab Rahman" userId="5ef8ce78-2b6f-497b-baeb-b5260539b389" providerId="ADAL" clId="{0CD302D7-C018-4A4A-A216-41C562C2F453}" dt="2022-10-18T07:41:46.527" v="9729" actId="11529"/>
          <ac:cxnSpMkLst>
            <pc:docMk/>
            <pc:sldMk cId="3011818545" sldId="322"/>
            <ac:cxnSpMk id="9" creationId="{E8A58344-795B-8D07-8288-0232DEE963BA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8T02:26:39.724" v="4730" actId="14100"/>
        <pc:sldMkLst>
          <pc:docMk/>
          <pc:sldMk cId="2473679123" sldId="323"/>
        </pc:sldMkLst>
        <pc:spChg chg="add mod">
          <ac:chgData name="Firdaus Ab Rahman" userId="5ef8ce78-2b6f-497b-baeb-b5260539b389" providerId="ADAL" clId="{0CD302D7-C018-4A4A-A216-41C562C2F453}" dt="2022-10-18T02:26:25.153" v="4728" actId="1037"/>
          <ac:spMkLst>
            <pc:docMk/>
            <pc:sldMk cId="2473679123" sldId="323"/>
            <ac:spMk id="4" creationId="{51E0A795-9F6A-3343-157B-4DB0CE9A6B57}"/>
          </ac:spMkLst>
        </pc:spChg>
        <pc:spChg chg="add mod">
          <ac:chgData name="Firdaus Ab Rahman" userId="5ef8ce78-2b6f-497b-baeb-b5260539b389" providerId="ADAL" clId="{0CD302D7-C018-4A4A-A216-41C562C2F453}" dt="2022-10-18T02:26:25.153" v="4728" actId="1037"/>
          <ac:spMkLst>
            <pc:docMk/>
            <pc:sldMk cId="2473679123" sldId="323"/>
            <ac:spMk id="5" creationId="{589BE1D5-847C-B3E9-15D3-502CD8D2FA75}"/>
          </ac:spMkLst>
        </pc:spChg>
        <pc:spChg chg="add mod">
          <ac:chgData name="Firdaus Ab Rahman" userId="5ef8ce78-2b6f-497b-baeb-b5260539b389" providerId="ADAL" clId="{0CD302D7-C018-4A4A-A216-41C562C2F453}" dt="2022-10-18T02:26:25.153" v="4728" actId="1037"/>
          <ac:spMkLst>
            <pc:docMk/>
            <pc:sldMk cId="2473679123" sldId="323"/>
            <ac:spMk id="10" creationId="{4BD81209-A811-F0E6-BA4A-B8B621C0D5D3}"/>
          </ac:spMkLst>
        </pc:spChg>
        <pc:spChg chg="add mod">
          <ac:chgData name="Firdaus Ab Rahman" userId="5ef8ce78-2b6f-497b-baeb-b5260539b389" providerId="ADAL" clId="{0CD302D7-C018-4A4A-A216-41C562C2F453}" dt="2022-10-18T02:26:25.153" v="4728" actId="1037"/>
          <ac:spMkLst>
            <pc:docMk/>
            <pc:sldMk cId="2473679123" sldId="323"/>
            <ac:spMk id="12" creationId="{91E407FC-4FBC-381C-BFB1-7DDAB162CE17}"/>
          </ac:spMkLst>
        </pc:spChg>
        <pc:spChg chg="add mod">
          <ac:chgData name="Firdaus Ab Rahman" userId="5ef8ce78-2b6f-497b-baeb-b5260539b389" providerId="ADAL" clId="{0CD302D7-C018-4A4A-A216-41C562C2F453}" dt="2022-10-18T02:26:39.724" v="4730" actId="14100"/>
          <ac:spMkLst>
            <pc:docMk/>
            <pc:sldMk cId="2473679123" sldId="323"/>
            <ac:spMk id="15" creationId="{18BA4707-9B01-D7A3-8974-E7AF9F24E4B3}"/>
          </ac:spMkLst>
        </pc:spChg>
        <pc:spChg chg="add mod">
          <ac:chgData name="Firdaus Ab Rahman" userId="5ef8ce78-2b6f-497b-baeb-b5260539b389" providerId="ADAL" clId="{0CD302D7-C018-4A4A-A216-41C562C2F453}" dt="2022-10-18T02:26:00.411" v="4709" actId="1035"/>
          <ac:spMkLst>
            <pc:docMk/>
            <pc:sldMk cId="2473679123" sldId="323"/>
            <ac:spMk id="16" creationId="{F7F5C3D6-408E-E024-A50A-EAD1CE26BCFE}"/>
          </ac:spMkLst>
        </pc:spChg>
        <pc:picChg chg="add del">
          <ac:chgData name="Firdaus Ab Rahman" userId="5ef8ce78-2b6f-497b-baeb-b5260539b389" providerId="ADAL" clId="{0CD302D7-C018-4A4A-A216-41C562C2F453}" dt="2022-10-14T07:49:27.645" v="682" actId="478"/>
          <ac:picMkLst>
            <pc:docMk/>
            <pc:sldMk cId="2473679123" sldId="323"/>
            <ac:picMk id="5" creationId="{500AA15D-6AA6-F7A3-6E3C-5B8E636AE550}"/>
          </ac:picMkLst>
        </pc:picChg>
        <pc:picChg chg="add mod modCrop">
          <ac:chgData name="Firdaus Ab Rahman" userId="5ef8ce78-2b6f-497b-baeb-b5260539b389" providerId="ADAL" clId="{0CD302D7-C018-4A4A-A216-41C562C2F453}" dt="2022-10-18T02:25:56.118" v="4705" actId="1035"/>
          <ac:picMkLst>
            <pc:docMk/>
            <pc:sldMk cId="2473679123" sldId="323"/>
            <ac:picMk id="7" creationId="{23F3D6B5-CFC3-8F7F-3A06-7C444EA65256}"/>
          </ac:picMkLst>
        </pc:picChg>
        <pc:picChg chg="add mod modCrop">
          <ac:chgData name="Firdaus Ab Rahman" userId="5ef8ce78-2b6f-497b-baeb-b5260539b389" providerId="ADAL" clId="{0CD302D7-C018-4A4A-A216-41C562C2F453}" dt="2022-10-18T02:26:25.153" v="4728" actId="1037"/>
          <ac:picMkLst>
            <pc:docMk/>
            <pc:sldMk cId="2473679123" sldId="323"/>
            <ac:picMk id="9" creationId="{06E96B56-83A1-7F6C-B074-DFD889F566AE}"/>
          </ac:picMkLst>
        </pc:picChg>
        <pc:picChg chg="add mod modCrop">
          <ac:chgData name="Firdaus Ab Rahman" userId="5ef8ce78-2b6f-497b-baeb-b5260539b389" providerId="ADAL" clId="{0CD302D7-C018-4A4A-A216-41C562C2F453}" dt="2022-10-18T02:26:25.153" v="4728" actId="1037"/>
          <ac:picMkLst>
            <pc:docMk/>
            <pc:sldMk cId="2473679123" sldId="323"/>
            <ac:picMk id="11" creationId="{A2B63BD6-1A10-A1B1-B7AE-8163873AF98B}"/>
          </ac:picMkLst>
        </pc:picChg>
        <pc:cxnChg chg="add mod">
          <ac:chgData name="Firdaus Ab Rahman" userId="5ef8ce78-2b6f-497b-baeb-b5260539b389" providerId="ADAL" clId="{0CD302D7-C018-4A4A-A216-41C562C2F453}" dt="2022-10-18T02:26:25.153" v="4728" actId="1037"/>
          <ac:cxnSpMkLst>
            <pc:docMk/>
            <pc:sldMk cId="2473679123" sldId="323"/>
            <ac:cxnSpMk id="8" creationId="{BDC02C6B-E057-9E72-813C-49E081F2F976}"/>
          </ac:cxnSpMkLst>
        </pc:cxnChg>
        <pc:cxnChg chg="add mod">
          <ac:chgData name="Firdaus Ab Rahman" userId="5ef8ce78-2b6f-497b-baeb-b5260539b389" providerId="ADAL" clId="{0CD302D7-C018-4A4A-A216-41C562C2F453}" dt="2022-10-18T02:26:25.153" v="4728" actId="1037"/>
          <ac:cxnSpMkLst>
            <pc:docMk/>
            <pc:sldMk cId="2473679123" sldId="323"/>
            <ac:cxnSpMk id="14" creationId="{7E356F54-DEB1-1A78-7DEC-67D822781B45}"/>
          </ac:cxnSpMkLst>
        </pc:cxnChg>
      </pc:sldChg>
      <pc:sldChg chg="addSp modSp add mod">
        <pc:chgData name="Firdaus Ab Rahman" userId="5ef8ce78-2b6f-497b-baeb-b5260539b389" providerId="ADAL" clId="{0CD302D7-C018-4A4A-A216-41C562C2F453}" dt="2022-10-17T08:10:05.822" v="1409" actId="207"/>
        <pc:sldMkLst>
          <pc:docMk/>
          <pc:sldMk cId="2459775847" sldId="324"/>
        </pc:sldMkLst>
        <pc:spChg chg="mod">
          <ac:chgData name="Firdaus Ab Rahman" userId="5ef8ce78-2b6f-497b-baeb-b5260539b389" providerId="ADAL" clId="{0CD302D7-C018-4A4A-A216-41C562C2F453}" dt="2022-10-14T07:51:37.852" v="713" actId="20577"/>
          <ac:spMkLst>
            <pc:docMk/>
            <pc:sldMk cId="2459775847" sldId="324"/>
            <ac:spMk id="3" creationId="{30D3EC65-C819-6A8A-460D-48591DDB991F}"/>
          </ac:spMkLst>
        </pc:spChg>
        <pc:spChg chg="add mod ord">
          <ac:chgData name="Firdaus Ab Rahman" userId="5ef8ce78-2b6f-497b-baeb-b5260539b389" providerId="ADAL" clId="{0CD302D7-C018-4A4A-A216-41C562C2F453}" dt="2022-10-17T08:10:05.822" v="1409" actId="207"/>
          <ac:spMkLst>
            <pc:docMk/>
            <pc:sldMk cId="2459775847" sldId="324"/>
            <ac:spMk id="4" creationId="{1481518B-21CD-E22E-74B9-1D697717D60D}"/>
          </ac:spMkLst>
        </pc:spChg>
      </pc:sldChg>
      <pc:sldChg chg="addSp delSp modSp new mod">
        <pc:chgData name="Firdaus Ab Rahman" userId="5ef8ce78-2b6f-497b-baeb-b5260539b389" providerId="ADAL" clId="{0CD302D7-C018-4A4A-A216-41C562C2F453}" dt="2022-10-19T06:23:26.234" v="14156" actId="1076"/>
        <pc:sldMkLst>
          <pc:docMk/>
          <pc:sldMk cId="872982281" sldId="325"/>
        </pc:sldMkLst>
        <pc:spChg chg="del">
          <ac:chgData name="Firdaus Ab Rahman" userId="5ef8ce78-2b6f-497b-baeb-b5260539b389" providerId="ADAL" clId="{0CD302D7-C018-4A4A-A216-41C562C2F453}" dt="2022-10-14T07:54:39.012" v="734" actId="478"/>
          <ac:spMkLst>
            <pc:docMk/>
            <pc:sldMk cId="872982281" sldId="325"/>
            <ac:spMk id="2" creationId="{0671EC57-450F-1D0D-7C3E-C9FDBF54F28B}"/>
          </ac:spMkLst>
        </pc:spChg>
        <pc:spChg chg="add mod">
          <ac:chgData name="Firdaus Ab Rahman" userId="5ef8ce78-2b6f-497b-baeb-b5260539b389" providerId="ADAL" clId="{0CD302D7-C018-4A4A-A216-41C562C2F453}" dt="2022-10-18T07:51:06.896" v="10111" actId="20577"/>
          <ac:spMkLst>
            <pc:docMk/>
            <pc:sldMk cId="872982281" sldId="325"/>
            <ac:spMk id="2" creationId="{D7965855-B16D-DA0C-D437-F695AEE90079}"/>
          </ac:spMkLst>
        </pc:spChg>
        <pc:spChg chg="del">
          <ac:chgData name="Firdaus Ab Rahman" userId="5ef8ce78-2b6f-497b-baeb-b5260539b389" providerId="ADAL" clId="{0CD302D7-C018-4A4A-A216-41C562C2F453}" dt="2022-10-14T07:54:37.647" v="733" actId="478"/>
          <ac:spMkLst>
            <pc:docMk/>
            <pc:sldMk cId="872982281" sldId="325"/>
            <ac:spMk id="3" creationId="{2098AA60-2C1D-32FD-A4AE-E174FDCFA781}"/>
          </ac:spMkLst>
        </pc:spChg>
        <pc:spChg chg="add mod">
          <ac:chgData name="Firdaus Ab Rahman" userId="5ef8ce78-2b6f-497b-baeb-b5260539b389" providerId="ADAL" clId="{0CD302D7-C018-4A4A-A216-41C562C2F453}" dt="2022-10-18T07:51:49.364" v="10147" actId="14100"/>
          <ac:spMkLst>
            <pc:docMk/>
            <pc:sldMk cId="872982281" sldId="325"/>
            <ac:spMk id="3" creationId="{C2269384-73B1-59D5-FBDC-A69C8DE93986}"/>
          </ac:spMkLst>
        </pc:spChg>
        <pc:spChg chg="add mod">
          <ac:chgData name="Firdaus Ab Rahman" userId="5ef8ce78-2b6f-497b-baeb-b5260539b389" providerId="ADAL" clId="{0CD302D7-C018-4A4A-A216-41C562C2F453}" dt="2022-10-18T07:52:32.652" v="10202" actId="14100"/>
          <ac:spMkLst>
            <pc:docMk/>
            <pc:sldMk cId="872982281" sldId="325"/>
            <ac:spMk id="4" creationId="{C026EFAE-09E2-C02F-1AF9-CBF43CFF4D90}"/>
          </ac:spMkLst>
        </pc:spChg>
        <pc:spChg chg="add mod">
          <ac:chgData name="Firdaus Ab Rahman" userId="5ef8ce78-2b6f-497b-baeb-b5260539b389" providerId="ADAL" clId="{0CD302D7-C018-4A4A-A216-41C562C2F453}" dt="2022-10-18T08:20:38.517" v="10214" actId="20577"/>
          <ac:spMkLst>
            <pc:docMk/>
            <pc:sldMk cId="872982281" sldId="325"/>
            <ac:spMk id="5" creationId="{5D66A51B-F138-072F-B578-9170FC1B97F7}"/>
          </ac:spMkLst>
        </pc:spChg>
        <pc:spChg chg="add mod">
          <ac:chgData name="Firdaus Ab Rahman" userId="5ef8ce78-2b6f-497b-baeb-b5260539b389" providerId="ADAL" clId="{0CD302D7-C018-4A4A-A216-41C562C2F453}" dt="2022-10-18T07:53:03.112" v="10208" actId="1582"/>
          <ac:spMkLst>
            <pc:docMk/>
            <pc:sldMk cId="872982281" sldId="325"/>
            <ac:spMk id="6" creationId="{C87EB480-25A5-6835-0D0A-E9F2175650E8}"/>
          </ac:spMkLst>
        </pc:spChg>
        <pc:spChg chg="add mod">
          <ac:chgData name="Firdaus Ab Rahman" userId="5ef8ce78-2b6f-497b-baeb-b5260539b389" providerId="ADAL" clId="{0CD302D7-C018-4A4A-A216-41C562C2F453}" dt="2022-10-19T06:23:26.234" v="14156" actId="1076"/>
          <ac:spMkLst>
            <pc:docMk/>
            <pc:sldMk cId="872982281" sldId="325"/>
            <ac:spMk id="8" creationId="{6ED5337C-DADA-388E-15E9-B5E2E86CD0C8}"/>
          </ac:spMkLst>
        </pc:spChg>
        <pc:picChg chg="add del">
          <ac:chgData name="Firdaus Ab Rahman" userId="5ef8ce78-2b6f-497b-baeb-b5260539b389" providerId="ADAL" clId="{0CD302D7-C018-4A4A-A216-41C562C2F453}" dt="2022-10-14T07:52:31.129" v="716" actId="478"/>
          <ac:picMkLst>
            <pc:docMk/>
            <pc:sldMk cId="872982281" sldId="325"/>
            <ac:picMk id="5" creationId="{C5BC4479-E7C6-9D40-D157-40FB9992ED87}"/>
          </ac:picMkLst>
        </pc:picChg>
        <pc:picChg chg="add mod ord modCrop">
          <ac:chgData name="Firdaus Ab Rahman" userId="5ef8ce78-2b6f-497b-baeb-b5260539b389" providerId="ADAL" clId="{0CD302D7-C018-4A4A-A216-41C562C2F453}" dt="2022-10-18T07:47:20.717" v="10066" actId="732"/>
          <ac:picMkLst>
            <pc:docMk/>
            <pc:sldMk cId="872982281" sldId="325"/>
            <ac:picMk id="7" creationId="{63ABFCF5-9C17-A0BD-56F5-4E5C632DC420}"/>
          </ac:picMkLst>
        </pc:picChg>
        <pc:picChg chg="add mod modCrop">
          <ac:chgData name="Firdaus Ab Rahman" userId="5ef8ce78-2b6f-497b-baeb-b5260539b389" providerId="ADAL" clId="{0CD302D7-C018-4A4A-A216-41C562C2F453}" dt="2022-10-18T07:47:40.485" v="10071" actId="732"/>
          <ac:picMkLst>
            <pc:docMk/>
            <pc:sldMk cId="872982281" sldId="325"/>
            <ac:picMk id="9" creationId="{8839CCA9-00F7-2ED2-BCB3-D4CB5F6884D1}"/>
          </ac:picMkLst>
        </pc:picChg>
        <pc:picChg chg="add mod modCrop">
          <ac:chgData name="Firdaus Ab Rahman" userId="5ef8ce78-2b6f-497b-baeb-b5260539b389" providerId="ADAL" clId="{0CD302D7-C018-4A4A-A216-41C562C2F453}" dt="2022-10-18T07:48:13.356" v="10079" actId="1582"/>
          <ac:picMkLst>
            <pc:docMk/>
            <pc:sldMk cId="872982281" sldId="325"/>
            <ac:picMk id="11" creationId="{E0EFCD55-8446-FA7D-FD72-BCE4C2F7A75D}"/>
          </ac:picMkLst>
        </pc:picChg>
        <pc:picChg chg="add mod modCrop">
          <ac:chgData name="Firdaus Ab Rahman" userId="5ef8ce78-2b6f-497b-baeb-b5260539b389" providerId="ADAL" clId="{0CD302D7-C018-4A4A-A216-41C562C2F453}" dt="2022-10-18T07:48:13.356" v="10079" actId="1582"/>
          <ac:picMkLst>
            <pc:docMk/>
            <pc:sldMk cId="872982281" sldId="325"/>
            <ac:picMk id="13" creationId="{5F65BE76-9ED7-D0C5-4B00-3CE1B947CB05}"/>
          </ac:picMkLst>
        </pc:picChg>
        <pc:cxnChg chg="add mod">
          <ac:chgData name="Firdaus Ab Rahman" userId="5ef8ce78-2b6f-497b-baeb-b5260539b389" providerId="ADAL" clId="{0CD302D7-C018-4A4A-A216-41C562C2F453}" dt="2022-10-18T08:21:06.511" v="10217" actId="14100"/>
          <ac:cxnSpMkLst>
            <pc:docMk/>
            <pc:sldMk cId="872982281" sldId="325"/>
            <ac:cxnSpMk id="10" creationId="{8D8606C4-151A-9809-009E-05A39FD7BF6D}"/>
          </ac:cxnSpMkLst>
        </pc:cxnChg>
        <pc:cxnChg chg="add">
          <ac:chgData name="Firdaus Ab Rahman" userId="5ef8ce78-2b6f-497b-baeb-b5260539b389" providerId="ADAL" clId="{0CD302D7-C018-4A4A-A216-41C562C2F453}" dt="2022-10-18T08:21:33.680" v="10218" actId="11529"/>
          <ac:cxnSpMkLst>
            <pc:docMk/>
            <pc:sldMk cId="872982281" sldId="325"/>
            <ac:cxnSpMk id="16" creationId="{ACD7D28D-A3F4-8FD0-1454-22340800F2CD}"/>
          </ac:cxnSpMkLst>
        </pc:cxnChg>
      </pc:sldChg>
      <pc:sldChg chg="addSp modSp new mod">
        <pc:chgData name="Firdaus Ab Rahman" userId="5ef8ce78-2b6f-497b-baeb-b5260539b389" providerId="ADAL" clId="{0CD302D7-C018-4A4A-A216-41C562C2F453}" dt="2022-10-19T06:23:49.599" v="14187" actId="1035"/>
        <pc:sldMkLst>
          <pc:docMk/>
          <pc:sldMk cId="3072218838" sldId="326"/>
        </pc:sldMkLst>
        <pc:spChg chg="add mod">
          <ac:chgData name="Firdaus Ab Rahman" userId="5ef8ce78-2b6f-497b-baeb-b5260539b389" providerId="ADAL" clId="{0CD302D7-C018-4A4A-A216-41C562C2F453}" dt="2022-10-18T08:22:46.023" v="10244" actId="1076"/>
          <ac:spMkLst>
            <pc:docMk/>
            <pc:sldMk cId="3072218838" sldId="326"/>
            <ac:spMk id="4" creationId="{6C561A17-F4D6-C29B-9571-06D1586F37AA}"/>
          </ac:spMkLst>
        </pc:spChg>
        <pc:spChg chg="add mod">
          <ac:chgData name="Firdaus Ab Rahman" userId="5ef8ce78-2b6f-497b-baeb-b5260539b389" providerId="ADAL" clId="{0CD302D7-C018-4A4A-A216-41C562C2F453}" dt="2022-10-19T06:23:49.599" v="14187" actId="1035"/>
          <ac:spMkLst>
            <pc:docMk/>
            <pc:sldMk cId="3072218838" sldId="326"/>
            <ac:spMk id="6" creationId="{C67A3CD5-3E09-7778-8E20-6E62BA74852F}"/>
          </ac:spMkLst>
        </pc:spChg>
        <pc:spChg chg="add mod">
          <ac:chgData name="Firdaus Ab Rahman" userId="5ef8ce78-2b6f-497b-baeb-b5260539b389" providerId="ADAL" clId="{0CD302D7-C018-4A4A-A216-41C562C2F453}" dt="2022-10-18T08:25:10.988" v="10260" actId="20577"/>
          <ac:spMkLst>
            <pc:docMk/>
            <pc:sldMk cId="3072218838" sldId="326"/>
            <ac:spMk id="11" creationId="{773A8BD6-EC74-A137-ECA9-F1C1F9DA9D7E}"/>
          </ac:spMkLst>
        </pc:spChg>
        <pc:picChg chg="add mod modCrop">
          <ac:chgData name="Firdaus Ab Rahman" userId="5ef8ce78-2b6f-497b-baeb-b5260539b389" providerId="ADAL" clId="{0CD302D7-C018-4A4A-A216-41C562C2F453}" dt="2022-10-18T08:22:03.415" v="10222" actId="732"/>
          <ac:picMkLst>
            <pc:docMk/>
            <pc:sldMk cId="3072218838" sldId="326"/>
            <ac:picMk id="5" creationId="{940CA105-3B91-4A1B-92A4-93C951FD4339}"/>
          </ac:picMkLst>
        </pc:picChg>
        <pc:picChg chg="add mod modCrop">
          <ac:chgData name="Firdaus Ab Rahman" userId="5ef8ce78-2b6f-497b-baeb-b5260539b389" providerId="ADAL" clId="{0CD302D7-C018-4A4A-A216-41C562C2F453}" dt="2022-10-18T08:22:23.182" v="10227" actId="1582"/>
          <ac:picMkLst>
            <pc:docMk/>
            <pc:sldMk cId="3072218838" sldId="326"/>
            <ac:picMk id="7" creationId="{BCB5AE4F-AB84-01C6-8B97-6C7108A5416C}"/>
          </ac:picMkLst>
        </pc:picChg>
        <pc:cxnChg chg="add mod">
          <ac:chgData name="Firdaus Ab Rahman" userId="5ef8ce78-2b6f-497b-baeb-b5260539b389" providerId="ADAL" clId="{0CD302D7-C018-4A4A-A216-41C562C2F453}" dt="2022-10-18T08:24:51.198" v="10247" actId="14100"/>
          <ac:cxnSpMkLst>
            <pc:docMk/>
            <pc:sldMk cId="3072218838" sldId="326"/>
            <ac:cxnSpMk id="8" creationId="{63D09C4C-6253-1BCE-E6C4-F7BEF421BCBC}"/>
          </ac:cxnSpMkLst>
        </pc:cxnChg>
      </pc:sldChg>
      <pc:sldChg chg="addSp modSp new mod">
        <pc:chgData name="Firdaus Ab Rahman" userId="5ef8ce78-2b6f-497b-baeb-b5260539b389" providerId="ADAL" clId="{0CD302D7-C018-4A4A-A216-41C562C2F453}" dt="2022-10-18T02:29:08.486" v="4848" actId="14100"/>
        <pc:sldMkLst>
          <pc:docMk/>
          <pc:sldMk cId="2999943339" sldId="327"/>
        </pc:sldMkLst>
        <pc:spChg chg="add mod">
          <ac:chgData name="Firdaus Ab Rahman" userId="5ef8ce78-2b6f-497b-baeb-b5260539b389" providerId="ADAL" clId="{0CD302D7-C018-4A4A-A216-41C562C2F453}" dt="2022-10-18T02:28:43.450" v="4826" actId="255"/>
          <ac:spMkLst>
            <pc:docMk/>
            <pc:sldMk cId="2999943339" sldId="327"/>
            <ac:spMk id="4" creationId="{C7772035-AB05-BF23-9BF7-33C9138EC42C}"/>
          </ac:spMkLst>
        </pc:spChg>
        <pc:spChg chg="add mod">
          <ac:chgData name="Firdaus Ab Rahman" userId="5ef8ce78-2b6f-497b-baeb-b5260539b389" providerId="ADAL" clId="{0CD302D7-C018-4A4A-A216-41C562C2F453}" dt="2022-10-18T02:28:59.197" v="4846" actId="1035"/>
          <ac:spMkLst>
            <pc:docMk/>
            <pc:sldMk cId="2999943339" sldId="327"/>
            <ac:spMk id="6" creationId="{227D4FA3-C248-F93E-148F-ABA45348AB5A}"/>
          </ac:spMkLst>
        </pc:spChg>
        <pc:spChg chg="add mod">
          <ac:chgData name="Firdaus Ab Rahman" userId="5ef8ce78-2b6f-497b-baeb-b5260539b389" providerId="ADAL" clId="{0CD302D7-C018-4A4A-A216-41C562C2F453}" dt="2022-10-18T02:28:59.197" v="4846" actId="1035"/>
          <ac:spMkLst>
            <pc:docMk/>
            <pc:sldMk cId="2999943339" sldId="327"/>
            <ac:spMk id="8" creationId="{21808491-1513-9FED-AF54-C64B662628FA}"/>
          </ac:spMkLst>
        </pc:spChg>
        <pc:spChg chg="add mod">
          <ac:chgData name="Firdaus Ab Rahman" userId="5ef8ce78-2b6f-497b-baeb-b5260539b389" providerId="ADAL" clId="{0CD302D7-C018-4A4A-A216-41C562C2F453}" dt="2022-10-18T02:28:59.197" v="4846" actId="1035"/>
          <ac:spMkLst>
            <pc:docMk/>
            <pc:sldMk cId="2999943339" sldId="327"/>
            <ac:spMk id="11" creationId="{854849C5-D2C4-1307-7AD3-77A583FAE41C}"/>
          </ac:spMkLst>
        </pc:spChg>
        <pc:picChg chg="add mod modCrop">
          <ac:chgData name="Firdaus Ab Rahman" userId="5ef8ce78-2b6f-497b-baeb-b5260539b389" providerId="ADAL" clId="{0CD302D7-C018-4A4A-A216-41C562C2F453}" dt="2022-10-18T02:28:24.812" v="4814" actId="1036"/>
          <ac:picMkLst>
            <pc:docMk/>
            <pc:sldMk cId="2999943339" sldId="327"/>
            <ac:picMk id="5" creationId="{D727DCFD-1B6A-6A4F-0D2F-22267E333046}"/>
          </ac:picMkLst>
        </pc:picChg>
        <pc:picChg chg="add mod modCrop">
          <ac:chgData name="Firdaus Ab Rahman" userId="5ef8ce78-2b6f-497b-baeb-b5260539b389" providerId="ADAL" clId="{0CD302D7-C018-4A4A-A216-41C562C2F453}" dt="2022-10-18T02:28:59.197" v="4846" actId="1035"/>
          <ac:picMkLst>
            <pc:docMk/>
            <pc:sldMk cId="2999943339" sldId="327"/>
            <ac:picMk id="7" creationId="{79207C0D-30B9-EF0E-7D3F-D717808F2FD0}"/>
          </ac:picMkLst>
        </pc:picChg>
        <pc:cxnChg chg="add mod">
          <ac:chgData name="Firdaus Ab Rahman" userId="5ef8ce78-2b6f-497b-baeb-b5260539b389" providerId="ADAL" clId="{0CD302D7-C018-4A4A-A216-41C562C2F453}" dt="2022-10-18T02:29:08.486" v="4848" actId="14100"/>
          <ac:cxnSpMkLst>
            <pc:docMk/>
            <pc:sldMk cId="2999943339" sldId="327"/>
            <ac:cxnSpMk id="10" creationId="{0EFADEFD-8E26-360D-9FAD-9ADA2911529D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8T02:30:35.133" v="4907" actId="20577"/>
        <pc:sldMkLst>
          <pc:docMk/>
          <pc:sldMk cId="1507408625" sldId="328"/>
        </pc:sldMkLst>
        <pc:spChg chg="add mod">
          <ac:chgData name="Firdaus Ab Rahman" userId="5ef8ce78-2b6f-497b-baeb-b5260539b389" providerId="ADAL" clId="{0CD302D7-C018-4A4A-A216-41C562C2F453}" dt="2022-10-18T02:29:35.518" v="4880" actId="1036"/>
          <ac:spMkLst>
            <pc:docMk/>
            <pc:sldMk cId="1507408625" sldId="328"/>
            <ac:spMk id="17" creationId="{99248808-AFD2-0A57-708E-5872CC8471DD}"/>
          </ac:spMkLst>
        </pc:spChg>
        <pc:spChg chg="add mod">
          <ac:chgData name="Firdaus Ab Rahman" userId="5ef8ce78-2b6f-497b-baeb-b5260539b389" providerId="ADAL" clId="{0CD302D7-C018-4A4A-A216-41C562C2F453}" dt="2022-10-18T02:30:09.641" v="4901" actId="1076"/>
          <ac:spMkLst>
            <pc:docMk/>
            <pc:sldMk cId="1507408625" sldId="328"/>
            <ac:spMk id="18" creationId="{444FD4E5-1601-AC64-4C7B-BA1D6C09A8F8}"/>
          </ac:spMkLst>
        </pc:spChg>
        <pc:spChg chg="add mod">
          <ac:chgData name="Firdaus Ab Rahman" userId="5ef8ce78-2b6f-497b-baeb-b5260539b389" providerId="ADAL" clId="{0CD302D7-C018-4A4A-A216-41C562C2F453}" dt="2022-10-18T02:29:57.584" v="4898" actId="1035"/>
          <ac:spMkLst>
            <pc:docMk/>
            <pc:sldMk cId="1507408625" sldId="328"/>
            <ac:spMk id="19" creationId="{07FB2413-80E6-A36F-D44B-B3031930D638}"/>
          </ac:spMkLst>
        </pc:spChg>
        <pc:spChg chg="add mod">
          <ac:chgData name="Firdaus Ab Rahman" userId="5ef8ce78-2b6f-497b-baeb-b5260539b389" providerId="ADAL" clId="{0CD302D7-C018-4A4A-A216-41C562C2F453}" dt="2022-10-18T02:30:35.133" v="4907" actId="20577"/>
          <ac:spMkLst>
            <pc:docMk/>
            <pc:sldMk cId="1507408625" sldId="328"/>
            <ac:spMk id="20" creationId="{CE9A303E-BEC1-E4F3-51C2-222A8024F1A5}"/>
          </ac:spMkLst>
        </pc:spChg>
        <pc:spChg chg="add mod">
          <ac:chgData name="Firdaus Ab Rahman" userId="5ef8ce78-2b6f-497b-baeb-b5260539b389" providerId="ADAL" clId="{0CD302D7-C018-4A4A-A216-41C562C2F453}" dt="2022-10-18T02:29:57.584" v="4898" actId="1035"/>
          <ac:spMkLst>
            <pc:docMk/>
            <pc:sldMk cId="1507408625" sldId="328"/>
            <ac:spMk id="21" creationId="{F1950AF6-94E8-765B-D458-01C2D48EAD6A}"/>
          </ac:spMkLst>
        </pc:spChg>
        <pc:spChg chg="add mod">
          <ac:chgData name="Firdaus Ab Rahman" userId="5ef8ce78-2b6f-497b-baeb-b5260539b389" providerId="ADAL" clId="{0CD302D7-C018-4A4A-A216-41C562C2F453}" dt="2022-10-18T02:29:57.584" v="4898" actId="1035"/>
          <ac:spMkLst>
            <pc:docMk/>
            <pc:sldMk cId="1507408625" sldId="328"/>
            <ac:spMk id="22" creationId="{5029138E-42B8-F3DB-6536-4DA43758BF8E}"/>
          </ac:spMkLst>
        </pc:spChg>
        <pc:spChg chg="add mod">
          <ac:chgData name="Firdaus Ab Rahman" userId="5ef8ce78-2b6f-497b-baeb-b5260539b389" providerId="ADAL" clId="{0CD302D7-C018-4A4A-A216-41C562C2F453}" dt="2022-10-18T02:29:57.584" v="4898" actId="1035"/>
          <ac:spMkLst>
            <pc:docMk/>
            <pc:sldMk cId="1507408625" sldId="328"/>
            <ac:spMk id="23" creationId="{B3C5532D-8707-FC7F-764F-A8954B4D86CC}"/>
          </ac:spMkLst>
        </pc:spChg>
        <pc:picChg chg="add mod modCrop">
          <ac:chgData name="Firdaus Ab Rahman" userId="5ef8ce78-2b6f-497b-baeb-b5260539b389" providerId="ADAL" clId="{0CD302D7-C018-4A4A-A216-41C562C2F453}" dt="2022-10-17T09:40:22.532" v="3491" actId="1036"/>
          <ac:picMkLst>
            <pc:docMk/>
            <pc:sldMk cId="1507408625" sldId="328"/>
            <ac:picMk id="4" creationId="{227C1021-FABB-5C27-4A69-596E1B72AD53}"/>
          </ac:picMkLst>
        </pc:picChg>
        <pc:picChg chg="add mod modCrop">
          <ac:chgData name="Firdaus Ab Rahman" userId="5ef8ce78-2b6f-497b-baeb-b5260539b389" providerId="ADAL" clId="{0CD302D7-C018-4A4A-A216-41C562C2F453}" dt="2022-10-18T02:29:28.107" v="4859" actId="1036"/>
          <ac:picMkLst>
            <pc:docMk/>
            <pc:sldMk cId="1507408625" sldId="328"/>
            <ac:picMk id="5" creationId="{717EDD86-FAB2-0646-B4EF-B802C113A77D}"/>
          </ac:picMkLst>
        </pc:picChg>
        <pc:picChg chg="add del mod">
          <ac:chgData name="Firdaus Ab Rahman" userId="5ef8ce78-2b6f-497b-baeb-b5260539b389" providerId="ADAL" clId="{0CD302D7-C018-4A4A-A216-41C562C2F453}" dt="2022-10-17T09:40:04.746" v="3480"/>
          <ac:picMkLst>
            <pc:docMk/>
            <pc:sldMk cId="1507408625" sldId="328"/>
            <ac:picMk id="6" creationId="{E0E95E2C-E0FA-97E8-491B-E1E6864586B2}"/>
          </ac:picMkLst>
        </pc:picChg>
        <pc:picChg chg="add mod modCrop">
          <ac:chgData name="Firdaus Ab Rahman" userId="5ef8ce78-2b6f-497b-baeb-b5260539b389" providerId="ADAL" clId="{0CD302D7-C018-4A4A-A216-41C562C2F453}" dt="2022-10-18T02:29:57.584" v="4898" actId="1035"/>
          <ac:picMkLst>
            <pc:docMk/>
            <pc:sldMk cId="1507408625" sldId="328"/>
            <ac:picMk id="7" creationId="{4DB50B1F-0BBD-8B76-02E7-5E99EE3154E8}"/>
          </ac:picMkLst>
        </pc:picChg>
        <pc:picChg chg="add mod modCrop">
          <ac:chgData name="Firdaus Ab Rahman" userId="5ef8ce78-2b6f-497b-baeb-b5260539b389" providerId="ADAL" clId="{0CD302D7-C018-4A4A-A216-41C562C2F453}" dt="2022-10-18T02:29:57.584" v="4898" actId="1035"/>
          <ac:picMkLst>
            <pc:docMk/>
            <pc:sldMk cId="1507408625" sldId="328"/>
            <ac:picMk id="9" creationId="{CDD1BCD2-826D-FABA-058F-05F39238F39C}"/>
          </ac:picMkLst>
        </pc:picChg>
        <pc:picChg chg="add mod modCrop">
          <ac:chgData name="Firdaus Ab Rahman" userId="5ef8ce78-2b6f-497b-baeb-b5260539b389" providerId="ADAL" clId="{0CD302D7-C018-4A4A-A216-41C562C2F453}" dt="2022-10-18T02:29:57.584" v="4898" actId="1035"/>
          <ac:picMkLst>
            <pc:docMk/>
            <pc:sldMk cId="1507408625" sldId="328"/>
            <ac:picMk id="11" creationId="{98FEA84E-994E-3405-B74C-F991E83DAD54}"/>
          </ac:picMkLst>
        </pc:picChg>
        <pc:cxnChg chg="add mod">
          <ac:chgData name="Firdaus Ab Rahman" userId="5ef8ce78-2b6f-497b-baeb-b5260539b389" providerId="ADAL" clId="{0CD302D7-C018-4A4A-A216-41C562C2F453}" dt="2022-10-18T02:29:57.584" v="4898" actId="1035"/>
          <ac:cxnSpMkLst>
            <pc:docMk/>
            <pc:sldMk cId="1507408625" sldId="328"/>
            <ac:cxnSpMk id="10" creationId="{E78BFE61-C50C-2502-5838-4116F97920D5}"/>
          </ac:cxnSpMkLst>
        </pc:cxnChg>
        <pc:cxnChg chg="add mod">
          <ac:chgData name="Firdaus Ab Rahman" userId="5ef8ce78-2b6f-497b-baeb-b5260539b389" providerId="ADAL" clId="{0CD302D7-C018-4A4A-A216-41C562C2F453}" dt="2022-10-18T02:29:57.584" v="4898" actId="1035"/>
          <ac:cxnSpMkLst>
            <pc:docMk/>
            <pc:sldMk cId="1507408625" sldId="328"/>
            <ac:cxnSpMk id="14" creationId="{5582DEBE-D449-A78F-194F-DD8E3FA958C4}"/>
          </ac:cxnSpMkLst>
        </pc:cxnChg>
        <pc:cxnChg chg="add mod ord">
          <ac:chgData name="Firdaus Ab Rahman" userId="5ef8ce78-2b6f-497b-baeb-b5260539b389" providerId="ADAL" clId="{0CD302D7-C018-4A4A-A216-41C562C2F453}" dt="2022-10-18T02:30:15.310" v="4902" actId="14100"/>
          <ac:cxnSpMkLst>
            <pc:docMk/>
            <pc:sldMk cId="1507408625" sldId="328"/>
            <ac:cxnSpMk id="16" creationId="{6A4FDAA6-D3DA-72C8-880F-82479A44A694}"/>
          </ac:cxnSpMkLst>
        </pc:cxnChg>
      </pc:sldChg>
      <pc:sldChg chg="addSp modSp new mod">
        <pc:chgData name="Firdaus Ab Rahman" userId="5ef8ce78-2b6f-497b-baeb-b5260539b389" providerId="ADAL" clId="{0CD302D7-C018-4A4A-A216-41C562C2F453}" dt="2022-10-18T02:31:12.737" v="4924" actId="14100"/>
        <pc:sldMkLst>
          <pc:docMk/>
          <pc:sldMk cId="3501179430" sldId="329"/>
        </pc:sldMkLst>
        <pc:spChg chg="add mod">
          <ac:chgData name="Firdaus Ab Rahman" userId="5ef8ce78-2b6f-497b-baeb-b5260539b389" providerId="ADAL" clId="{0CD302D7-C018-4A4A-A216-41C562C2F453}" dt="2022-10-18T02:09:00.341" v="4039" actId="1036"/>
          <ac:spMkLst>
            <pc:docMk/>
            <pc:sldMk cId="3501179430" sldId="329"/>
            <ac:spMk id="4" creationId="{7894C45E-7A82-79CE-44CA-91E8CC41FB86}"/>
          </ac:spMkLst>
        </pc:spChg>
        <pc:spChg chg="add mod">
          <ac:chgData name="Firdaus Ab Rahman" userId="5ef8ce78-2b6f-497b-baeb-b5260539b389" providerId="ADAL" clId="{0CD302D7-C018-4A4A-A216-41C562C2F453}" dt="2022-10-18T02:31:07.258" v="4922" actId="1076"/>
          <ac:spMkLst>
            <pc:docMk/>
            <pc:sldMk cId="3501179430" sldId="329"/>
            <ac:spMk id="6" creationId="{6751624D-F74B-3E6C-043B-835155112F7F}"/>
          </ac:spMkLst>
        </pc:spChg>
        <pc:spChg chg="add mod">
          <ac:chgData name="Firdaus Ab Rahman" userId="5ef8ce78-2b6f-497b-baeb-b5260539b389" providerId="ADAL" clId="{0CD302D7-C018-4A4A-A216-41C562C2F453}" dt="2022-10-18T02:31:12.737" v="4924" actId="14100"/>
          <ac:spMkLst>
            <pc:docMk/>
            <pc:sldMk cId="3501179430" sldId="329"/>
            <ac:spMk id="7" creationId="{1F8044B6-C122-997E-C581-75C609926BD6}"/>
          </ac:spMkLst>
        </pc:spChg>
        <pc:picChg chg="add mod modCrop">
          <ac:chgData name="Firdaus Ab Rahman" userId="5ef8ce78-2b6f-497b-baeb-b5260539b389" providerId="ADAL" clId="{0CD302D7-C018-4A4A-A216-41C562C2F453}" dt="2022-10-18T02:30:57.009" v="4921" actId="1036"/>
          <ac:picMkLst>
            <pc:docMk/>
            <pc:sldMk cId="3501179430" sldId="329"/>
            <ac:picMk id="5" creationId="{90DF36C7-31EC-C9E2-DC89-E8B6219D7615}"/>
          </ac:picMkLst>
        </pc:picChg>
      </pc:sldChg>
      <pc:sldChg chg="addSp modSp add mod">
        <pc:chgData name="Firdaus Ab Rahman" userId="5ef8ce78-2b6f-497b-baeb-b5260539b389" providerId="ADAL" clId="{0CD302D7-C018-4A4A-A216-41C562C2F453}" dt="2022-10-17T03:07:17.093" v="805" actId="1076"/>
        <pc:sldMkLst>
          <pc:docMk/>
          <pc:sldMk cId="2629027528" sldId="330"/>
        </pc:sldMkLst>
        <pc:spChg chg="mod">
          <ac:chgData name="Firdaus Ab Rahman" userId="5ef8ce78-2b6f-497b-baeb-b5260539b389" providerId="ADAL" clId="{0CD302D7-C018-4A4A-A216-41C562C2F453}" dt="2022-10-14T09:08:44.907" v="779" actId="20577"/>
          <ac:spMkLst>
            <pc:docMk/>
            <pc:sldMk cId="2629027528" sldId="330"/>
            <ac:spMk id="3" creationId="{39191FB6-70A7-0F61-309A-67663045D83D}"/>
          </ac:spMkLst>
        </pc:spChg>
        <pc:spChg chg="add mod ord">
          <ac:chgData name="Firdaus Ab Rahman" userId="5ef8ce78-2b6f-497b-baeb-b5260539b389" providerId="ADAL" clId="{0CD302D7-C018-4A4A-A216-41C562C2F453}" dt="2022-10-17T03:07:17.093" v="805" actId="1076"/>
          <ac:spMkLst>
            <pc:docMk/>
            <pc:sldMk cId="2629027528" sldId="330"/>
            <ac:spMk id="4" creationId="{90ECAED5-E1A0-C3C8-F5D1-9E73E67D154C}"/>
          </ac:spMkLst>
        </pc:spChg>
      </pc:sldChg>
      <pc:sldChg chg="addSp modSp add mod">
        <pc:chgData name="Firdaus Ab Rahman" userId="5ef8ce78-2b6f-497b-baeb-b5260539b389" providerId="ADAL" clId="{0CD302D7-C018-4A4A-A216-41C562C2F453}" dt="2022-10-17T03:07:35.301" v="808" actId="207"/>
        <pc:sldMkLst>
          <pc:docMk/>
          <pc:sldMk cId="2548886034" sldId="331"/>
        </pc:sldMkLst>
        <pc:spChg chg="add mod ord">
          <ac:chgData name="Firdaus Ab Rahman" userId="5ef8ce78-2b6f-497b-baeb-b5260539b389" providerId="ADAL" clId="{0CD302D7-C018-4A4A-A216-41C562C2F453}" dt="2022-10-17T03:07:35.301" v="808" actId="207"/>
          <ac:spMkLst>
            <pc:docMk/>
            <pc:sldMk cId="2548886034" sldId="331"/>
            <ac:spMk id="4" creationId="{BD4B6697-6204-25CA-AB8D-0AA65E4B8AE8}"/>
          </ac:spMkLst>
        </pc:spChg>
      </pc:sldChg>
      <pc:sldChg chg="addSp modSp new mod">
        <pc:chgData name="Firdaus Ab Rahman" userId="5ef8ce78-2b6f-497b-baeb-b5260539b389" providerId="ADAL" clId="{0CD302D7-C018-4A4A-A216-41C562C2F453}" dt="2022-10-19T06:24:49.248" v="14229" actId="255"/>
        <pc:sldMkLst>
          <pc:docMk/>
          <pc:sldMk cId="1061790408" sldId="332"/>
        </pc:sldMkLst>
        <pc:spChg chg="add mod">
          <ac:chgData name="Firdaus Ab Rahman" userId="5ef8ce78-2b6f-497b-baeb-b5260539b389" providerId="ADAL" clId="{0CD302D7-C018-4A4A-A216-41C562C2F453}" dt="2022-10-19T04:32:09.307" v="12944" actId="14100"/>
          <ac:spMkLst>
            <pc:docMk/>
            <pc:sldMk cId="1061790408" sldId="332"/>
            <ac:spMk id="4" creationId="{CF56DE3B-014E-76A7-08D8-9C5EF9C5C0DF}"/>
          </ac:spMkLst>
        </pc:spChg>
        <pc:spChg chg="add mod">
          <ac:chgData name="Firdaus Ab Rahman" userId="5ef8ce78-2b6f-497b-baeb-b5260539b389" providerId="ADAL" clId="{0CD302D7-C018-4A4A-A216-41C562C2F453}" dt="2022-10-19T04:32:52.528" v="13008" actId="14100"/>
          <ac:spMkLst>
            <pc:docMk/>
            <pc:sldMk cId="1061790408" sldId="332"/>
            <ac:spMk id="6" creationId="{4D05DB30-DA12-573C-EE6D-5FFA333970C9}"/>
          </ac:spMkLst>
        </pc:spChg>
        <pc:spChg chg="add mod">
          <ac:chgData name="Firdaus Ab Rahman" userId="5ef8ce78-2b6f-497b-baeb-b5260539b389" providerId="ADAL" clId="{0CD302D7-C018-4A4A-A216-41C562C2F453}" dt="2022-10-19T06:24:49.248" v="14229" actId="255"/>
          <ac:spMkLst>
            <pc:docMk/>
            <pc:sldMk cId="1061790408" sldId="332"/>
            <ac:spMk id="7" creationId="{FF394525-B370-59CC-C6D5-BBF03DB3463B}"/>
          </ac:spMkLst>
        </pc:spChg>
        <pc:picChg chg="add mod modCrop">
          <ac:chgData name="Firdaus Ab Rahman" userId="5ef8ce78-2b6f-497b-baeb-b5260539b389" providerId="ADAL" clId="{0CD302D7-C018-4A4A-A216-41C562C2F453}" dt="2022-10-18T08:26:08.057" v="10273" actId="1036"/>
          <ac:picMkLst>
            <pc:docMk/>
            <pc:sldMk cId="1061790408" sldId="332"/>
            <ac:picMk id="5" creationId="{B31003CC-8236-4195-78ED-C9EFFA97DD32}"/>
          </ac:picMkLst>
        </pc:picChg>
      </pc:sldChg>
      <pc:sldChg chg="addSp modSp new mod">
        <pc:chgData name="Firdaus Ab Rahman" userId="5ef8ce78-2b6f-497b-baeb-b5260539b389" providerId="ADAL" clId="{0CD302D7-C018-4A4A-A216-41C562C2F453}" dt="2022-10-19T06:25:09.487" v="14251" actId="1035"/>
        <pc:sldMkLst>
          <pc:docMk/>
          <pc:sldMk cId="2079037252" sldId="333"/>
        </pc:sldMkLst>
        <pc:spChg chg="add mod">
          <ac:chgData name="Firdaus Ab Rahman" userId="5ef8ce78-2b6f-497b-baeb-b5260539b389" providerId="ADAL" clId="{0CD302D7-C018-4A4A-A216-41C562C2F453}" dt="2022-10-19T04:33:15.710" v="13028" actId="14100"/>
          <ac:spMkLst>
            <pc:docMk/>
            <pc:sldMk cId="2079037252" sldId="333"/>
            <ac:spMk id="4" creationId="{07AB65B7-C8B9-5974-BEDB-772FA1A5CF3A}"/>
          </ac:spMkLst>
        </pc:spChg>
        <pc:spChg chg="add mod">
          <ac:chgData name="Firdaus Ab Rahman" userId="5ef8ce78-2b6f-497b-baeb-b5260539b389" providerId="ADAL" clId="{0CD302D7-C018-4A4A-A216-41C562C2F453}" dt="2022-10-19T04:34:17.930" v="13048" actId="14100"/>
          <ac:spMkLst>
            <pc:docMk/>
            <pc:sldMk cId="2079037252" sldId="333"/>
            <ac:spMk id="6" creationId="{B1F8CD66-859A-0705-89A6-A09CBCB50DE5}"/>
          </ac:spMkLst>
        </pc:spChg>
        <pc:spChg chg="add mod">
          <ac:chgData name="Firdaus Ab Rahman" userId="5ef8ce78-2b6f-497b-baeb-b5260539b389" providerId="ADAL" clId="{0CD302D7-C018-4A4A-A216-41C562C2F453}" dt="2022-10-19T04:35:05.444" v="13107" actId="14100"/>
          <ac:spMkLst>
            <pc:docMk/>
            <pc:sldMk cId="2079037252" sldId="333"/>
            <ac:spMk id="9" creationId="{F10D6DEF-CE05-3560-976B-E9E8134237DA}"/>
          </ac:spMkLst>
        </pc:spChg>
        <pc:spChg chg="add mod">
          <ac:chgData name="Firdaus Ab Rahman" userId="5ef8ce78-2b6f-497b-baeb-b5260539b389" providerId="ADAL" clId="{0CD302D7-C018-4A4A-A216-41C562C2F453}" dt="2022-10-19T04:35:50.051" v="13169" actId="14100"/>
          <ac:spMkLst>
            <pc:docMk/>
            <pc:sldMk cId="2079037252" sldId="333"/>
            <ac:spMk id="10" creationId="{D0CB5C08-3888-85CB-2953-AC960880AA88}"/>
          </ac:spMkLst>
        </pc:spChg>
        <pc:spChg chg="add mod">
          <ac:chgData name="Firdaus Ab Rahman" userId="5ef8ce78-2b6f-497b-baeb-b5260539b389" providerId="ADAL" clId="{0CD302D7-C018-4A4A-A216-41C562C2F453}" dt="2022-10-19T06:25:09.487" v="14251" actId="1035"/>
          <ac:spMkLst>
            <pc:docMk/>
            <pc:sldMk cId="2079037252" sldId="333"/>
            <ac:spMk id="15" creationId="{A0649A1B-CA52-1335-2B4C-A1FEE9933CDE}"/>
          </ac:spMkLst>
        </pc:spChg>
        <pc:picChg chg="add mod modCrop">
          <ac:chgData name="Firdaus Ab Rahman" userId="5ef8ce78-2b6f-497b-baeb-b5260539b389" providerId="ADAL" clId="{0CD302D7-C018-4A4A-A216-41C562C2F453}" dt="2022-10-18T08:26:33.590" v="10277" actId="14100"/>
          <ac:picMkLst>
            <pc:docMk/>
            <pc:sldMk cId="2079037252" sldId="333"/>
            <ac:picMk id="5" creationId="{C1847410-4342-5884-7984-F2EAAB080995}"/>
          </ac:picMkLst>
        </pc:picChg>
        <pc:picChg chg="add mod">
          <ac:chgData name="Firdaus Ab Rahman" userId="5ef8ce78-2b6f-497b-baeb-b5260539b389" providerId="ADAL" clId="{0CD302D7-C018-4A4A-A216-41C562C2F453}" dt="2022-10-19T04:34:11.926" v="13046" actId="1582"/>
          <ac:picMkLst>
            <pc:docMk/>
            <pc:sldMk cId="2079037252" sldId="333"/>
            <ac:picMk id="7" creationId="{08D60058-C02D-1095-48D7-11EFF43E4272}"/>
          </ac:picMkLst>
        </pc:picChg>
        <pc:picChg chg="add mod">
          <ac:chgData name="Firdaus Ab Rahman" userId="5ef8ce78-2b6f-497b-baeb-b5260539b389" providerId="ADAL" clId="{0CD302D7-C018-4A4A-A216-41C562C2F453}" dt="2022-10-19T04:34:30.108" v="13050" actId="14100"/>
          <ac:picMkLst>
            <pc:docMk/>
            <pc:sldMk cId="2079037252" sldId="333"/>
            <ac:picMk id="8" creationId="{B92B7AA6-22C5-0E57-A27B-7958589883DF}"/>
          </ac:picMkLst>
        </pc:picChg>
        <pc:cxnChg chg="add">
          <ac:chgData name="Firdaus Ab Rahman" userId="5ef8ce78-2b6f-497b-baeb-b5260539b389" providerId="ADAL" clId="{0CD302D7-C018-4A4A-A216-41C562C2F453}" dt="2022-10-19T04:36:01.921" v="13170" actId="11529"/>
          <ac:cxnSpMkLst>
            <pc:docMk/>
            <pc:sldMk cId="2079037252" sldId="333"/>
            <ac:cxnSpMk id="12" creationId="{8B684A72-53FF-3921-79F5-86DC2915A0B5}"/>
          </ac:cxnSpMkLst>
        </pc:cxnChg>
        <pc:cxnChg chg="add">
          <ac:chgData name="Firdaus Ab Rahman" userId="5ef8ce78-2b6f-497b-baeb-b5260539b389" providerId="ADAL" clId="{0CD302D7-C018-4A4A-A216-41C562C2F453}" dt="2022-10-19T04:36:10.786" v="13171" actId="11529"/>
          <ac:cxnSpMkLst>
            <pc:docMk/>
            <pc:sldMk cId="2079037252" sldId="333"/>
            <ac:cxnSpMk id="14" creationId="{70B8B083-9BBF-F301-7F76-DD72F8548087}"/>
          </ac:cxnSpMkLst>
        </pc:cxnChg>
      </pc:sldChg>
      <pc:sldChg chg="addSp modSp new del mod">
        <pc:chgData name="Firdaus Ab Rahman" userId="5ef8ce78-2b6f-497b-baeb-b5260539b389" providerId="ADAL" clId="{0CD302D7-C018-4A4A-A216-41C562C2F453}" dt="2022-10-19T04:36:18.635" v="13172" actId="47"/>
        <pc:sldMkLst>
          <pc:docMk/>
          <pc:sldMk cId="3778711475" sldId="334"/>
        </pc:sldMkLst>
        <pc:picChg chg="add mod modCrop">
          <ac:chgData name="Firdaus Ab Rahman" userId="5ef8ce78-2b6f-497b-baeb-b5260539b389" providerId="ADAL" clId="{0CD302D7-C018-4A4A-A216-41C562C2F453}" dt="2022-10-18T08:27:02.142" v="10282" actId="14100"/>
          <ac:picMkLst>
            <pc:docMk/>
            <pc:sldMk cId="3778711475" sldId="334"/>
            <ac:picMk id="5" creationId="{DCFFE69F-937A-42A8-5514-6C5EE3C1ACD0}"/>
          </ac:picMkLst>
        </pc:picChg>
        <pc:picChg chg="add mod modCrop">
          <ac:chgData name="Firdaus Ab Rahman" userId="5ef8ce78-2b6f-497b-baeb-b5260539b389" providerId="ADAL" clId="{0CD302D7-C018-4A4A-A216-41C562C2F453}" dt="2022-10-18T08:27:21.294" v="10287" actId="14100"/>
          <ac:picMkLst>
            <pc:docMk/>
            <pc:sldMk cId="3778711475" sldId="334"/>
            <ac:picMk id="7" creationId="{91E50571-CCA8-A128-71FB-0ECC24870D48}"/>
          </ac:picMkLst>
        </pc:picChg>
        <pc:picChg chg="add mod modCrop">
          <ac:chgData name="Firdaus Ab Rahman" userId="5ef8ce78-2b6f-497b-baeb-b5260539b389" providerId="ADAL" clId="{0CD302D7-C018-4A4A-A216-41C562C2F453}" dt="2022-10-18T08:30:09.339" v="10301" actId="1582"/>
          <ac:picMkLst>
            <pc:docMk/>
            <pc:sldMk cId="3778711475" sldId="334"/>
            <ac:picMk id="9" creationId="{AE07092F-268F-FB7C-C403-660EFA4A9058}"/>
          </ac:picMkLst>
        </pc:picChg>
      </pc:sldChg>
      <pc:sldChg chg="addSp delSp modSp new mod">
        <pc:chgData name="Firdaus Ab Rahman" userId="5ef8ce78-2b6f-497b-baeb-b5260539b389" providerId="ADAL" clId="{0CD302D7-C018-4A4A-A216-41C562C2F453}" dt="2022-10-19T06:25:50.414" v="14302" actId="20577"/>
        <pc:sldMkLst>
          <pc:docMk/>
          <pc:sldMk cId="1569402921" sldId="335"/>
        </pc:sldMkLst>
        <pc:spChg chg="add mod">
          <ac:chgData name="Firdaus Ab Rahman" userId="5ef8ce78-2b6f-497b-baeb-b5260539b389" providerId="ADAL" clId="{0CD302D7-C018-4A4A-A216-41C562C2F453}" dt="2022-10-19T04:52:18.384" v="13337" actId="14100"/>
          <ac:spMkLst>
            <pc:docMk/>
            <pc:sldMk cId="1569402921" sldId="335"/>
            <ac:spMk id="4" creationId="{77A5AFEE-A2FE-289F-0836-5989FA93CA63}"/>
          </ac:spMkLst>
        </pc:spChg>
        <pc:spChg chg="add mod">
          <ac:chgData name="Firdaus Ab Rahman" userId="5ef8ce78-2b6f-497b-baeb-b5260539b389" providerId="ADAL" clId="{0CD302D7-C018-4A4A-A216-41C562C2F453}" dt="2022-10-19T04:52:49.975" v="13366" actId="20577"/>
          <ac:spMkLst>
            <pc:docMk/>
            <pc:sldMk cId="1569402921" sldId="335"/>
            <ac:spMk id="6" creationId="{CA13299C-78BF-7940-632C-9F1895B9630B}"/>
          </ac:spMkLst>
        </pc:spChg>
        <pc:spChg chg="add mod">
          <ac:chgData name="Firdaus Ab Rahman" userId="5ef8ce78-2b6f-497b-baeb-b5260539b389" providerId="ADAL" clId="{0CD302D7-C018-4A4A-A216-41C562C2F453}" dt="2022-10-19T04:54:07.965" v="13408" actId="14100"/>
          <ac:spMkLst>
            <pc:docMk/>
            <pc:sldMk cId="1569402921" sldId="335"/>
            <ac:spMk id="13" creationId="{3E9E8787-9A99-021E-688E-DC819F8F3C7D}"/>
          </ac:spMkLst>
        </pc:spChg>
        <pc:spChg chg="add mod">
          <ac:chgData name="Firdaus Ab Rahman" userId="5ef8ce78-2b6f-497b-baeb-b5260539b389" providerId="ADAL" clId="{0CD302D7-C018-4A4A-A216-41C562C2F453}" dt="2022-10-19T04:54:57.943" v="13520" actId="14100"/>
          <ac:spMkLst>
            <pc:docMk/>
            <pc:sldMk cId="1569402921" sldId="335"/>
            <ac:spMk id="14" creationId="{ABC8A953-5D6F-BEAC-1F94-A5CEACA9020D}"/>
          </ac:spMkLst>
        </pc:spChg>
        <pc:spChg chg="add mod">
          <ac:chgData name="Firdaus Ab Rahman" userId="5ef8ce78-2b6f-497b-baeb-b5260539b389" providerId="ADAL" clId="{0CD302D7-C018-4A4A-A216-41C562C2F453}" dt="2022-10-19T04:55:23.198" v="13538" actId="14100"/>
          <ac:spMkLst>
            <pc:docMk/>
            <pc:sldMk cId="1569402921" sldId="335"/>
            <ac:spMk id="15" creationId="{397499F9-E12C-5DB8-39A7-ED4839A6A981}"/>
          </ac:spMkLst>
        </pc:spChg>
        <pc:spChg chg="add mod">
          <ac:chgData name="Firdaus Ab Rahman" userId="5ef8ce78-2b6f-497b-baeb-b5260539b389" providerId="ADAL" clId="{0CD302D7-C018-4A4A-A216-41C562C2F453}" dt="2022-10-19T06:25:50.414" v="14302" actId="20577"/>
          <ac:spMkLst>
            <pc:docMk/>
            <pc:sldMk cId="1569402921" sldId="335"/>
            <ac:spMk id="16" creationId="{FB8758B3-54AE-49AD-26CB-19B31FAA8D74}"/>
          </ac:spMkLst>
        </pc:spChg>
        <pc:picChg chg="add mod modCrop">
          <ac:chgData name="Firdaus Ab Rahman" userId="5ef8ce78-2b6f-497b-baeb-b5260539b389" providerId="ADAL" clId="{0CD302D7-C018-4A4A-A216-41C562C2F453}" dt="2022-10-18T08:33:24.805" v="10328" actId="1076"/>
          <ac:picMkLst>
            <pc:docMk/>
            <pc:sldMk cId="1569402921" sldId="335"/>
            <ac:picMk id="5" creationId="{E85513CE-54B6-D90B-EE7D-45242B6759D6}"/>
          </ac:picMkLst>
        </pc:picChg>
        <pc:picChg chg="add mod modCrop">
          <ac:chgData name="Firdaus Ab Rahman" userId="5ef8ce78-2b6f-497b-baeb-b5260539b389" providerId="ADAL" clId="{0CD302D7-C018-4A4A-A216-41C562C2F453}" dt="2022-10-19T04:53:14.136" v="13368" actId="1076"/>
          <ac:picMkLst>
            <pc:docMk/>
            <pc:sldMk cId="1569402921" sldId="335"/>
            <ac:picMk id="7" creationId="{0FAECF6E-7ECE-1C67-A695-795DB107033F}"/>
          </ac:picMkLst>
        </pc:picChg>
        <pc:cxnChg chg="add del mod">
          <ac:chgData name="Firdaus Ab Rahman" userId="5ef8ce78-2b6f-497b-baeb-b5260539b389" providerId="ADAL" clId="{0CD302D7-C018-4A4A-A216-41C562C2F453}" dt="2022-10-19T04:53:22.109" v="13370" actId="478"/>
          <ac:cxnSpMkLst>
            <pc:docMk/>
            <pc:sldMk cId="1569402921" sldId="335"/>
            <ac:cxnSpMk id="9" creationId="{AE8625AA-CB20-5B8D-BCB4-E156C73F9E04}"/>
          </ac:cxnSpMkLst>
        </pc:cxnChg>
        <pc:cxnChg chg="add">
          <ac:chgData name="Firdaus Ab Rahman" userId="5ef8ce78-2b6f-497b-baeb-b5260539b389" providerId="ADAL" clId="{0CD302D7-C018-4A4A-A216-41C562C2F453}" dt="2022-10-19T04:53:31.313" v="13371" actId="11529"/>
          <ac:cxnSpMkLst>
            <pc:docMk/>
            <pc:sldMk cId="1569402921" sldId="335"/>
            <ac:cxnSpMk id="12" creationId="{5EE1C233-BF40-C8A1-7B55-4FBBC8219829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9T06:27:00.911" v="14360" actId="20577"/>
        <pc:sldMkLst>
          <pc:docMk/>
          <pc:sldMk cId="2164608922" sldId="336"/>
        </pc:sldMkLst>
        <pc:spChg chg="add mod">
          <ac:chgData name="Firdaus Ab Rahman" userId="5ef8ce78-2b6f-497b-baeb-b5260539b389" providerId="ADAL" clId="{0CD302D7-C018-4A4A-A216-41C562C2F453}" dt="2022-10-19T06:19:15.631" v="13875" actId="20577"/>
          <ac:spMkLst>
            <pc:docMk/>
            <pc:sldMk cId="2164608922" sldId="336"/>
            <ac:spMk id="6" creationId="{5C916D76-A219-AE5A-0027-CDE13048D4BF}"/>
          </ac:spMkLst>
        </pc:spChg>
        <pc:spChg chg="add mod">
          <ac:chgData name="Firdaus Ab Rahman" userId="5ef8ce78-2b6f-497b-baeb-b5260539b389" providerId="ADAL" clId="{0CD302D7-C018-4A4A-A216-41C562C2F453}" dt="2022-10-19T06:20:36.971" v="13976" actId="1076"/>
          <ac:spMkLst>
            <pc:docMk/>
            <pc:sldMk cId="2164608922" sldId="336"/>
            <ac:spMk id="7" creationId="{9F6770AD-1D2B-A5F0-DE7B-579471E068CF}"/>
          </ac:spMkLst>
        </pc:spChg>
        <pc:spChg chg="add mod">
          <ac:chgData name="Firdaus Ab Rahman" userId="5ef8ce78-2b6f-497b-baeb-b5260539b389" providerId="ADAL" clId="{0CD302D7-C018-4A4A-A216-41C562C2F453}" dt="2022-10-19T06:20:20.317" v="13972" actId="122"/>
          <ac:spMkLst>
            <pc:docMk/>
            <pc:sldMk cId="2164608922" sldId="336"/>
            <ac:spMk id="9" creationId="{84931649-826E-7C41-7186-EDEA8D749B02}"/>
          </ac:spMkLst>
        </pc:spChg>
        <pc:spChg chg="add mod">
          <ac:chgData name="Firdaus Ab Rahman" userId="5ef8ce78-2b6f-497b-baeb-b5260539b389" providerId="ADAL" clId="{0CD302D7-C018-4A4A-A216-41C562C2F453}" dt="2022-10-19T06:21:55.106" v="14127" actId="14100"/>
          <ac:spMkLst>
            <pc:docMk/>
            <pc:sldMk cId="2164608922" sldId="336"/>
            <ac:spMk id="11" creationId="{218B7CB9-921B-5E6C-4C49-46C5088992A3}"/>
          </ac:spMkLst>
        </pc:spChg>
        <pc:spChg chg="add mod">
          <ac:chgData name="Firdaus Ab Rahman" userId="5ef8ce78-2b6f-497b-baeb-b5260539b389" providerId="ADAL" clId="{0CD302D7-C018-4A4A-A216-41C562C2F453}" dt="2022-10-19T06:22:13.807" v="14136" actId="20577"/>
          <ac:spMkLst>
            <pc:docMk/>
            <pc:sldMk cId="2164608922" sldId="336"/>
            <ac:spMk id="12" creationId="{D6B6E58E-2D36-19B5-6A90-C6E6A105B844}"/>
          </ac:spMkLst>
        </pc:spChg>
        <pc:spChg chg="add mod">
          <ac:chgData name="Firdaus Ab Rahman" userId="5ef8ce78-2b6f-497b-baeb-b5260539b389" providerId="ADAL" clId="{0CD302D7-C018-4A4A-A216-41C562C2F453}" dt="2022-10-19T06:27:00.911" v="14360" actId="20577"/>
          <ac:spMkLst>
            <pc:docMk/>
            <pc:sldMk cId="2164608922" sldId="336"/>
            <ac:spMk id="13" creationId="{C1AE3067-910C-F142-EECC-5D8EA904AC0F}"/>
          </ac:spMkLst>
        </pc:spChg>
        <pc:picChg chg="add mod modCrop">
          <ac:chgData name="Firdaus Ab Rahman" userId="5ef8ce78-2b6f-497b-baeb-b5260539b389" providerId="ADAL" clId="{0CD302D7-C018-4A4A-A216-41C562C2F453}" dt="2022-10-18T09:10:28.798" v="10740" actId="1076"/>
          <ac:picMkLst>
            <pc:docMk/>
            <pc:sldMk cId="2164608922" sldId="336"/>
            <ac:picMk id="4" creationId="{723F31C1-B5BB-0BBA-7DAF-7E3901AE07D4}"/>
          </ac:picMkLst>
        </pc:picChg>
        <pc:picChg chg="add mod modCrop">
          <ac:chgData name="Firdaus Ab Rahman" userId="5ef8ce78-2b6f-497b-baeb-b5260539b389" providerId="ADAL" clId="{0CD302D7-C018-4A4A-A216-41C562C2F453}" dt="2022-10-18T08:34:46.163" v="10337" actId="14100"/>
          <ac:picMkLst>
            <pc:docMk/>
            <pc:sldMk cId="2164608922" sldId="336"/>
            <ac:picMk id="5" creationId="{51B0D119-5E25-6E3F-5B87-ACF8E50857C4}"/>
          </ac:picMkLst>
        </pc:picChg>
        <pc:picChg chg="add del">
          <ac:chgData name="Firdaus Ab Rahman" userId="5ef8ce78-2b6f-497b-baeb-b5260539b389" providerId="ADAL" clId="{0CD302D7-C018-4A4A-A216-41C562C2F453}" dt="2022-10-17T03:09:26.273" v="821" actId="21"/>
          <ac:picMkLst>
            <pc:docMk/>
            <pc:sldMk cId="2164608922" sldId="336"/>
            <ac:picMk id="7" creationId="{11E55B7E-EF13-C3A3-6B7D-4270D0A3586D}"/>
          </ac:picMkLst>
        </pc:picChg>
        <pc:picChg chg="add mod modCrop">
          <ac:chgData name="Firdaus Ab Rahman" userId="5ef8ce78-2b6f-497b-baeb-b5260539b389" providerId="ADAL" clId="{0CD302D7-C018-4A4A-A216-41C562C2F453}" dt="2022-10-19T06:18:35.940" v="13818" actId="1076"/>
          <ac:picMkLst>
            <pc:docMk/>
            <pc:sldMk cId="2164608922" sldId="336"/>
            <ac:picMk id="8" creationId="{BE180E6E-F84A-0958-AE55-CF7EFE2AA274}"/>
          </ac:picMkLst>
        </pc:picChg>
        <pc:picChg chg="add mod modCrop">
          <ac:chgData name="Firdaus Ab Rahman" userId="5ef8ce78-2b6f-497b-baeb-b5260539b389" providerId="ADAL" clId="{0CD302D7-C018-4A4A-A216-41C562C2F453}" dt="2022-10-18T09:10:37.150" v="10742" actId="1582"/>
          <ac:picMkLst>
            <pc:docMk/>
            <pc:sldMk cId="2164608922" sldId="336"/>
            <ac:picMk id="10" creationId="{D9093ECD-F905-93E3-3C10-3FCE7824CCC3}"/>
          </ac:picMkLst>
        </pc:picChg>
      </pc:sldChg>
      <pc:sldChg chg="add">
        <pc:chgData name="Firdaus Ab Rahman" userId="5ef8ce78-2b6f-497b-baeb-b5260539b389" providerId="ADAL" clId="{0CD302D7-C018-4A4A-A216-41C562C2F453}" dt="2022-10-17T03:08:36.396" v="817"/>
        <pc:sldMkLst>
          <pc:docMk/>
          <pc:sldMk cId="2509058151" sldId="337"/>
        </pc:sldMkLst>
      </pc:sldChg>
      <pc:sldChg chg="addSp delSp modSp new mod">
        <pc:chgData name="Firdaus Ab Rahman" userId="5ef8ce78-2b6f-497b-baeb-b5260539b389" providerId="ADAL" clId="{0CD302D7-C018-4A4A-A216-41C562C2F453}" dt="2022-10-19T06:35:31.568" v="14804" actId="14100"/>
        <pc:sldMkLst>
          <pc:docMk/>
          <pc:sldMk cId="1612136434" sldId="338"/>
        </pc:sldMkLst>
        <pc:spChg chg="add mod">
          <ac:chgData name="Firdaus Ab Rahman" userId="5ef8ce78-2b6f-497b-baeb-b5260539b389" providerId="ADAL" clId="{0CD302D7-C018-4A4A-A216-41C562C2F453}" dt="2022-10-19T06:27:07.844" v="14361"/>
          <ac:spMkLst>
            <pc:docMk/>
            <pc:sldMk cId="1612136434" sldId="338"/>
            <ac:spMk id="5" creationId="{C9EC103B-18E8-017B-6D47-42A74B2A2DA8}"/>
          </ac:spMkLst>
        </pc:spChg>
        <pc:spChg chg="add mod ord">
          <ac:chgData name="Firdaus Ab Rahman" userId="5ef8ce78-2b6f-497b-baeb-b5260539b389" providerId="ADAL" clId="{0CD302D7-C018-4A4A-A216-41C562C2F453}" dt="2022-10-19T06:31:37.208" v="14555" actId="166"/>
          <ac:spMkLst>
            <pc:docMk/>
            <pc:sldMk cId="1612136434" sldId="338"/>
            <ac:spMk id="7" creationId="{5D2D361E-B43A-FF9F-E725-F9926CD1ED82}"/>
          </ac:spMkLst>
        </pc:spChg>
        <pc:spChg chg="add mod">
          <ac:chgData name="Firdaus Ab Rahman" userId="5ef8ce78-2b6f-497b-baeb-b5260539b389" providerId="ADAL" clId="{0CD302D7-C018-4A4A-A216-41C562C2F453}" dt="2022-10-19T06:32:16.962" v="14575" actId="14100"/>
          <ac:spMkLst>
            <pc:docMk/>
            <pc:sldMk cId="1612136434" sldId="338"/>
            <ac:spMk id="11" creationId="{25899B43-9C26-261A-54C0-5741C320AFBA}"/>
          </ac:spMkLst>
        </pc:spChg>
        <pc:spChg chg="add mod">
          <ac:chgData name="Firdaus Ab Rahman" userId="5ef8ce78-2b6f-497b-baeb-b5260539b389" providerId="ADAL" clId="{0CD302D7-C018-4A4A-A216-41C562C2F453}" dt="2022-10-19T06:33:13.193" v="14650" actId="14100"/>
          <ac:spMkLst>
            <pc:docMk/>
            <pc:sldMk cId="1612136434" sldId="338"/>
            <ac:spMk id="13" creationId="{8F97A2FE-5108-AC67-2730-720FA6D605ED}"/>
          </ac:spMkLst>
        </pc:spChg>
        <pc:spChg chg="add mod">
          <ac:chgData name="Firdaus Ab Rahman" userId="5ef8ce78-2b6f-497b-baeb-b5260539b389" providerId="ADAL" clId="{0CD302D7-C018-4A4A-A216-41C562C2F453}" dt="2022-10-19T06:34:25.801" v="14800" actId="14100"/>
          <ac:spMkLst>
            <pc:docMk/>
            <pc:sldMk cId="1612136434" sldId="338"/>
            <ac:spMk id="14" creationId="{D6506503-AD20-DE1D-AD96-EAD182371C8D}"/>
          </ac:spMkLst>
        </pc:spChg>
        <pc:picChg chg="add del mod">
          <ac:chgData name="Firdaus Ab Rahman" userId="5ef8ce78-2b6f-497b-baeb-b5260539b389" providerId="ADAL" clId="{0CD302D7-C018-4A4A-A216-41C562C2F453}" dt="2022-10-17T03:09:36.888" v="823" actId="21"/>
          <ac:picMkLst>
            <pc:docMk/>
            <pc:sldMk cId="1612136434" sldId="338"/>
            <ac:picMk id="4" creationId="{333A121C-6C4C-0D2A-C38B-0DEB0D91DD80}"/>
          </ac:picMkLst>
        </pc:picChg>
        <pc:picChg chg="add mod modCrop">
          <ac:chgData name="Firdaus Ab Rahman" userId="5ef8ce78-2b6f-497b-baeb-b5260539b389" providerId="ADAL" clId="{0CD302D7-C018-4A4A-A216-41C562C2F453}" dt="2022-10-18T09:13:07.238" v="10768" actId="1076"/>
          <ac:picMkLst>
            <pc:docMk/>
            <pc:sldMk cId="1612136434" sldId="338"/>
            <ac:picMk id="4" creationId="{5860D112-7003-6DEE-16C9-B46417964F78}"/>
          </ac:picMkLst>
        </pc:picChg>
        <pc:picChg chg="add mod modCrop">
          <ac:chgData name="Firdaus Ab Rahman" userId="5ef8ce78-2b6f-497b-baeb-b5260539b389" providerId="ADAL" clId="{0CD302D7-C018-4A4A-A216-41C562C2F453}" dt="2022-10-18T08:35:25.044" v="10343" actId="14100"/>
          <ac:picMkLst>
            <pc:docMk/>
            <pc:sldMk cId="1612136434" sldId="338"/>
            <ac:picMk id="6" creationId="{233087EC-ABD4-656E-5C70-855C8A2A94B4}"/>
          </ac:picMkLst>
        </pc:picChg>
        <pc:picChg chg="add mod modCrop">
          <ac:chgData name="Firdaus Ab Rahman" userId="5ef8ce78-2b6f-497b-baeb-b5260539b389" providerId="ADAL" clId="{0CD302D7-C018-4A4A-A216-41C562C2F453}" dt="2022-10-18T09:12:55.998" v="10766" actId="1582"/>
          <ac:picMkLst>
            <pc:docMk/>
            <pc:sldMk cId="1612136434" sldId="338"/>
            <ac:picMk id="8" creationId="{C6A3D2B3-CDFC-6E67-6DC5-FEF563F43E0F}"/>
          </ac:picMkLst>
        </pc:picChg>
        <pc:picChg chg="add mod modCrop">
          <ac:chgData name="Firdaus Ab Rahman" userId="5ef8ce78-2b6f-497b-baeb-b5260539b389" providerId="ADAL" clId="{0CD302D7-C018-4A4A-A216-41C562C2F453}" dt="2022-10-19T06:31:40.781" v="14559" actId="1037"/>
          <ac:picMkLst>
            <pc:docMk/>
            <pc:sldMk cId="1612136434" sldId="338"/>
            <ac:picMk id="9" creationId="{FEDAB521-0F9F-5C10-09AC-B7D1ED912B4A}"/>
          </ac:picMkLst>
        </pc:picChg>
        <pc:picChg chg="add mod modCrop">
          <ac:chgData name="Firdaus Ab Rahman" userId="5ef8ce78-2b6f-497b-baeb-b5260539b389" providerId="ADAL" clId="{0CD302D7-C018-4A4A-A216-41C562C2F453}" dt="2022-10-18T09:13:03.461" v="10767" actId="1076"/>
          <ac:picMkLst>
            <pc:docMk/>
            <pc:sldMk cId="1612136434" sldId="338"/>
            <ac:picMk id="10" creationId="{2B5F7897-302B-7ACA-02F9-47751BA22408}"/>
          </ac:picMkLst>
        </pc:picChg>
        <pc:picChg chg="add mod ord modCrop">
          <ac:chgData name="Firdaus Ab Rahman" userId="5ef8ce78-2b6f-497b-baeb-b5260539b389" providerId="ADAL" clId="{0CD302D7-C018-4A4A-A216-41C562C2F453}" dt="2022-10-19T06:33:19.677" v="14651" actId="166"/>
          <ac:picMkLst>
            <pc:docMk/>
            <pc:sldMk cId="1612136434" sldId="338"/>
            <ac:picMk id="12" creationId="{BD03F41C-8FB5-4EEC-CF6A-83B428746EFD}"/>
          </ac:picMkLst>
        </pc:picChg>
        <pc:cxnChg chg="add">
          <ac:chgData name="Firdaus Ab Rahman" userId="5ef8ce78-2b6f-497b-baeb-b5260539b389" providerId="ADAL" clId="{0CD302D7-C018-4A4A-A216-41C562C2F453}" dt="2022-10-19T06:35:08.578" v="14801" actId="11529"/>
          <ac:cxnSpMkLst>
            <pc:docMk/>
            <pc:sldMk cId="1612136434" sldId="338"/>
            <ac:cxnSpMk id="16" creationId="{D553FE78-86A0-3C45-F424-87EE188E4786}"/>
          </ac:cxnSpMkLst>
        </pc:cxnChg>
        <pc:cxnChg chg="add mod">
          <ac:chgData name="Firdaus Ab Rahman" userId="5ef8ce78-2b6f-497b-baeb-b5260539b389" providerId="ADAL" clId="{0CD302D7-C018-4A4A-A216-41C562C2F453}" dt="2022-10-19T06:35:31.568" v="14804" actId="14100"/>
          <ac:cxnSpMkLst>
            <pc:docMk/>
            <pc:sldMk cId="1612136434" sldId="338"/>
            <ac:cxnSpMk id="18" creationId="{8285A944-7123-F739-AA40-F48BDCD2B9D0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9T06:25:25.134" v="14267" actId="20577"/>
        <pc:sldMkLst>
          <pc:docMk/>
          <pc:sldMk cId="715528346" sldId="339"/>
        </pc:sldMkLst>
        <pc:spChg chg="del">
          <ac:chgData name="Firdaus Ab Rahman" userId="5ef8ce78-2b6f-497b-baeb-b5260539b389" providerId="ADAL" clId="{0CD302D7-C018-4A4A-A216-41C562C2F453}" dt="2022-10-17T03:12:18.646" v="846" actId="22"/>
          <ac:spMkLst>
            <pc:docMk/>
            <pc:sldMk cId="715528346" sldId="339"/>
            <ac:spMk id="3" creationId="{36001C69-17E8-EDDB-45A6-211E2C00F2E2}"/>
          </ac:spMkLst>
        </pc:spChg>
        <pc:spChg chg="add mod">
          <ac:chgData name="Firdaus Ab Rahman" userId="5ef8ce78-2b6f-497b-baeb-b5260539b389" providerId="ADAL" clId="{0CD302D7-C018-4A4A-A216-41C562C2F453}" dt="2022-10-19T04:36:43.205" v="13183" actId="14100"/>
          <ac:spMkLst>
            <pc:docMk/>
            <pc:sldMk cId="715528346" sldId="339"/>
            <ac:spMk id="4" creationId="{AE5F8FFC-A354-5669-E460-36CAAF690F27}"/>
          </ac:spMkLst>
        </pc:spChg>
        <pc:spChg chg="add mod">
          <ac:chgData name="Firdaus Ab Rahman" userId="5ef8ce78-2b6f-497b-baeb-b5260539b389" providerId="ADAL" clId="{0CD302D7-C018-4A4A-A216-41C562C2F453}" dt="2022-10-19T04:38:45.068" v="13242" actId="1076"/>
          <ac:spMkLst>
            <pc:docMk/>
            <pc:sldMk cId="715528346" sldId="339"/>
            <ac:spMk id="20" creationId="{52CD697A-37C0-BF2D-2168-A18C737CC221}"/>
          </ac:spMkLst>
        </pc:spChg>
        <pc:spChg chg="add mod">
          <ac:chgData name="Firdaus Ab Rahman" userId="5ef8ce78-2b6f-497b-baeb-b5260539b389" providerId="ADAL" clId="{0CD302D7-C018-4A4A-A216-41C562C2F453}" dt="2022-10-19T04:41:00.300" v="13250" actId="14100"/>
          <ac:spMkLst>
            <pc:docMk/>
            <pc:sldMk cId="715528346" sldId="339"/>
            <ac:spMk id="21" creationId="{9135A7A7-2987-57D2-3C7E-7F4D813F4914}"/>
          </ac:spMkLst>
        </pc:spChg>
        <pc:spChg chg="add mod">
          <ac:chgData name="Firdaus Ab Rahman" userId="5ef8ce78-2b6f-497b-baeb-b5260539b389" providerId="ADAL" clId="{0CD302D7-C018-4A4A-A216-41C562C2F453}" dt="2022-10-19T04:40:06.149" v="13244" actId="1076"/>
          <ac:spMkLst>
            <pc:docMk/>
            <pc:sldMk cId="715528346" sldId="339"/>
            <ac:spMk id="22" creationId="{8123A134-79E7-C886-D8E2-5C8490F5D826}"/>
          </ac:spMkLst>
        </pc:spChg>
        <pc:spChg chg="add mod">
          <ac:chgData name="Firdaus Ab Rahman" userId="5ef8ce78-2b6f-497b-baeb-b5260539b389" providerId="ADAL" clId="{0CD302D7-C018-4A4A-A216-41C562C2F453}" dt="2022-10-19T04:40:12.131" v="13245" actId="1076"/>
          <ac:spMkLst>
            <pc:docMk/>
            <pc:sldMk cId="715528346" sldId="339"/>
            <ac:spMk id="23" creationId="{12000FD0-E16F-6173-AC65-9B652F78278A}"/>
          </ac:spMkLst>
        </pc:spChg>
        <pc:spChg chg="add mod">
          <ac:chgData name="Firdaus Ab Rahman" userId="5ef8ce78-2b6f-497b-baeb-b5260539b389" providerId="ADAL" clId="{0CD302D7-C018-4A4A-A216-41C562C2F453}" dt="2022-10-19T04:40:35.039" v="13248" actId="1076"/>
          <ac:spMkLst>
            <pc:docMk/>
            <pc:sldMk cId="715528346" sldId="339"/>
            <ac:spMk id="24" creationId="{B47265A8-751D-3A9F-F6DD-2A93EF84FDBD}"/>
          </ac:spMkLst>
        </pc:spChg>
        <pc:spChg chg="add mod">
          <ac:chgData name="Firdaus Ab Rahman" userId="5ef8ce78-2b6f-497b-baeb-b5260539b389" providerId="ADAL" clId="{0CD302D7-C018-4A4A-A216-41C562C2F453}" dt="2022-10-19T04:40:30.618" v="13247" actId="1076"/>
          <ac:spMkLst>
            <pc:docMk/>
            <pc:sldMk cId="715528346" sldId="339"/>
            <ac:spMk id="25" creationId="{05DC50BB-4D2D-8DAD-94A4-B675D680A703}"/>
          </ac:spMkLst>
        </pc:spChg>
        <pc:spChg chg="add mod">
          <ac:chgData name="Firdaus Ab Rahman" userId="5ef8ce78-2b6f-497b-baeb-b5260539b389" providerId="ADAL" clId="{0CD302D7-C018-4A4A-A216-41C562C2F453}" dt="2022-10-19T06:25:25.134" v="14267" actId="20577"/>
          <ac:spMkLst>
            <pc:docMk/>
            <pc:sldMk cId="715528346" sldId="339"/>
            <ac:spMk id="26" creationId="{FA3B619C-DE21-565E-ED7D-3F99D3E15FB0}"/>
          </ac:spMkLst>
        </pc:spChg>
        <pc:picChg chg="add mod modCrop">
          <ac:chgData name="Firdaus Ab Rahman" userId="5ef8ce78-2b6f-497b-baeb-b5260539b389" providerId="ADAL" clId="{0CD302D7-C018-4A4A-A216-41C562C2F453}" dt="2022-10-18T09:00:28.615" v="10639" actId="1076"/>
          <ac:picMkLst>
            <pc:docMk/>
            <pc:sldMk cId="715528346" sldId="339"/>
            <ac:picMk id="3" creationId="{345C76D0-5BB4-7C89-9BDB-04752DCE0089}"/>
          </ac:picMkLst>
        </pc:picChg>
        <pc:picChg chg="add del mod modCrop">
          <ac:chgData name="Firdaus Ab Rahman" userId="5ef8ce78-2b6f-497b-baeb-b5260539b389" providerId="ADAL" clId="{0CD302D7-C018-4A4A-A216-41C562C2F453}" dt="2022-10-18T09:00:12.707" v="10637" actId="478"/>
          <ac:picMkLst>
            <pc:docMk/>
            <pc:sldMk cId="715528346" sldId="339"/>
            <ac:picMk id="4" creationId="{87196108-6830-431F-5F59-C8D1CB9FFA68}"/>
          </ac:picMkLst>
        </pc:picChg>
        <pc:picChg chg="add del">
          <ac:chgData name="Firdaus Ab Rahman" userId="5ef8ce78-2b6f-497b-baeb-b5260539b389" providerId="ADAL" clId="{0CD302D7-C018-4A4A-A216-41C562C2F453}" dt="2022-10-17T03:11:07.619" v="835" actId="478"/>
          <ac:picMkLst>
            <pc:docMk/>
            <pc:sldMk cId="715528346" sldId="339"/>
            <ac:picMk id="5" creationId="{D601488D-8E19-D11B-0C9E-679F8122C1AF}"/>
          </ac:picMkLst>
        </pc:picChg>
        <pc:picChg chg="add mod modCrop">
          <ac:chgData name="Firdaus Ab Rahman" userId="5ef8ce78-2b6f-497b-baeb-b5260539b389" providerId="ADAL" clId="{0CD302D7-C018-4A4A-A216-41C562C2F453}" dt="2022-10-18T08:30:41.605" v="10307" actId="1076"/>
          <ac:picMkLst>
            <pc:docMk/>
            <pc:sldMk cId="715528346" sldId="339"/>
            <ac:picMk id="7" creationId="{AE65681B-173F-33CD-5858-E47CCC953696}"/>
          </ac:picMkLst>
        </pc:picChg>
        <pc:picChg chg="add mod modCrop">
          <ac:chgData name="Firdaus Ab Rahman" userId="5ef8ce78-2b6f-497b-baeb-b5260539b389" providerId="ADAL" clId="{0CD302D7-C018-4A4A-A216-41C562C2F453}" dt="2022-10-18T09:01:12.599" v="10651" actId="1582"/>
          <ac:picMkLst>
            <pc:docMk/>
            <pc:sldMk cId="715528346" sldId="339"/>
            <ac:picMk id="9" creationId="{D0870926-3C99-901D-9EF7-0FAEEEC09F75}"/>
          </ac:picMkLst>
        </pc:picChg>
        <pc:picChg chg="add mod modCrop">
          <ac:chgData name="Firdaus Ab Rahman" userId="5ef8ce78-2b6f-497b-baeb-b5260539b389" providerId="ADAL" clId="{0CD302D7-C018-4A4A-A216-41C562C2F453}" dt="2022-10-18T09:01:12.599" v="10651" actId="1582"/>
          <ac:picMkLst>
            <pc:docMk/>
            <pc:sldMk cId="715528346" sldId="339"/>
            <ac:picMk id="11" creationId="{6E63761E-52FD-42AA-046C-F924570C55B0}"/>
          </ac:picMkLst>
        </pc:picChg>
        <pc:picChg chg="add mod ord modCrop">
          <ac:chgData name="Firdaus Ab Rahman" userId="5ef8ce78-2b6f-497b-baeb-b5260539b389" providerId="ADAL" clId="{0CD302D7-C018-4A4A-A216-41C562C2F453}" dt="2022-10-18T09:01:12.599" v="10651" actId="1582"/>
          <ac:picMkLst>
            <pc:docMk/>
            <pc:sldMk cId="715528346" sldId="339"/>
            <ac:picMk id="13" creationId="{B876D543-7FFF-94C9-FFC1-9504D23303AF}"/>
          </ac:picMkLst>
        </pc:picChg>
        <pc:picChg chg="add del mod modCrop">
          <ac:chgData name="Firdaus Ab Rahman" userId="5ef8ce78-2b6f-497b-baeb-b5260539b389" providerId="ADAL" clId="{0CD302D7-C018-4A4A-A216-41C562C2F453}" dt="2022-10-18T09:01:00.916" v="10649" actId="478"/>
          <ac:picMkLst>
            <pc:docMk/>
            <pc:sldMk cId="715528346" sldId="339"/>
            <ac:picMk id="15" creationId="{5B1296E5-330C-DADB-B312-94AAE901A5B0}"/>
          </ac:picMkLst>
        </pc:picChg>
        <pc:cxnChg chg="add">
          <ac:chgData name="Firdaus Ab Rahman" userId="5ef8ce78-2b6f-497b-baeb-b5260539b389" providerId="ADAL" clId="{0CD302D7-C018-4A4A-A216-41C562C2F453}" dt="2022-10-19T04:36:58.706" v="13184" actId="11529"/>
          <ac:cxnSpMkLst>
            <pc:docMk/>
            <pc:sldMk cId="715528346" sldId="339"/>
            <ac:cxnSpMk id="6" creationId="{9AE265D3-B5BE-835A-8DFD-DED56446C021}"/>
          </ac:cxnSpMkLst>
        </pc:cxnChg>
        <pc:cxnChg chg="add del">
          <ac:chgData name="Firdaus Ab Rahman" userId="5ef8ce78-2b6f-497b-baeb-b5260539b389" providerId="ADAL" clId="{0CD302D7-C018-4A4A-A216-41C562C2F453}" dt="2022-10-19T04:37:16.008" v="13186" actId="11529"/>
          <ac:cxnSpMkLst>
            <pc:docMk/>
            <pc:sldMk cId="715528346" sldId="339"/>
            <ac:cxnSpMk id="10" creationId="{7206999F-2B5D-16D5-6FB5-ED2230B3C0B9}"/>
          </ac:cxnSpMkLst>
        </pc:cxnChg>
        <pc:cxnChg chg="add mod">
          <ac:chgData name="Firdaus Ab Rahman" userId="5ef8ce78-2b6f-497b-baeb-b5260539b389" providerId="ADAL" clId="{0CD302D7-C018-4A4A-A216-41C562C2F453}" dt="2022-10-19T04:37:44.990" v="13190" actId="14100"/>
          <ac:cxnSpMkLst>
            <pc:docMk/>
            <pc:sldMk cId="715528346" sldId="339"/>
            <ac:cxnSpMk id="14" creationId="{0FF7738F-0300-3A02-BE9B-D37D7A8EB301}"/>
          </ac:cxnSpMkLst>
        </pc:cxnChg>
        <pc:cxnChg chg="add">
          <ac:chgData name="Firdaus Ab Rahman" userId="5ef8ce78-2b6f-497b-baeb-b5260539b389" providerId="ADAL" clId="{0CD302D7-C018-4A4A-A216-41C562C2F453}" dt="2022-10-19T04:38:05.863" v="13191" actId="11529"/>
          <ac:cxnSpMkLst>
            <pc:docMk/>
            <pc:sldMk cId="715528346" sldId="339"/>
            <ac:cxnSpMk id="19" creationId="{6984C640-747B-ECA6-F491-46B0C6983182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9T06:25:29.669" v="14268"/>
        <pc:sldMkLst>
          <pc:docMk/>
          <pc:sldMk cId="1799519960" sldId="340"/>
        </pc:sldMkLst>
        <pc:spChg chg="add mod">
          <ac:chgData name="Firdaus Ab Rahman" userId="5ef8ce78-2b6f-497b-baeb-b5260539b389" providerId="ADAL" clId="{0CD302D7-C018-4A4A-A216-41C562C2F453}" dt="2022-10-19T04:41:31.727" v="13251"/>
          <ac:spMkLst>
            <pc:docMk/>
            <pc:sldMk cId="1799519960" sldId="340"/>
            <ac:spMk id="6" creationId="{4EEC30FB-70C8-D6DF-BD4D-D319E76B362E}"/>
          </ac:spMkLst>
        </pc:spChg>
        <pc:spChg chg="add mod">
          <ac:chgData name="Firdaus Ab Rahman" userId="5ef8ce78-2b6f-497b-baeb-b5260539b389" providerId="ADAL" clId="{0CD302D7-C018-4A4A-A216-41C562C2F453}" dt="2022-10-19T04:41:31.727" v="13251"/>
          <ac:spMkLst>
            <pc:docMk/>
            <pc:sldMk cId="1799519960" sldId="340"/>
            <ac:spMk id="8" creationId="{F6F83D38-B92E-F51F-2F57-BE97154DF7BD}"/>
          </ac:spMkLst>
        </pc:spChg>
        <pc:spChg chg="add del mod">
          <ac:chgData name="Firdaus Ab Rahman" userId="5ef8ce78-2b6f-497b-baeb-b5260539b389" providerId="ADAL" clId="{0CD302D7-C018-4A4A-A216-41C562C2F453}" dt="2022-10-19T04:43:49.317" v="13291" actId="478"/>
          <ac:spMkLst>
            <pc:docMk/>
            <pc:sldMk cId="1799519960" sldId="340"/>
            <ac:spMk id="17" creationId="{F5DADDFE-EE51-AD4C-B8B9-E74D3E54F52D}"/>
          </ac:spMkLst>
        </pc:spChg>
        <pc:spChg chg="add mod">
          <ac:chgData name="Firdaus Ab Rahman" userId="5ef8ce78-2b6f-497b-baeb-b5260539b389" providerId="ADAL" clId="{0CD302D7-C018-4A4A-A216-41C562C2F453}" dt="2022-10-19T04:44:56.898" v="13300" actId="14100"/>
          <ac:spMkLst>
            <pc:docMk/>
            <pc:sldMk cId="1799519960" sldId="340"/>
            <ac:spMk id="18" creationId="{F096A8DC-C312-35A2-7998-004B0E0F960C}"/>
          </ac:spMkLst>
        </pc:spChg>
        <pc:spChg chg="add mod">
          <ac:chgData name="Firdaus Ab Rahman" userId="5ef8ce78-2b6f-497b-baeb-b5260539b389" providerId="ADAL" clId="{0CD302D7-C018-4A4A-A216-41C562C2F453}" dt="2022-10-19T04:44:33.852" v="13294" actId="14100"/>
          <ac:spMkLst>
            <pc:docMk/>
            <pc:sldMk cId="1799519960" sldId="340"/>
            <ac:spMk id="19" creationId="{D058C040-C098-5B5A-0912-39E59D77E580}"/>
          </ac:spMkLst>
        </pc:spChg>
        <pc:spChg chg="add mod">
          <ac:chgData name="Firdaus Ab Rahman" userId="5ef8ce78-2b6f-497b-baeb-b5260539b389" providerId="ADAL" clId="{0CD302D7-C018-4A4A-A216-41C562C2F453}" dt="2022-10-19T04:44:24.328" v="13292"/>
          <ac:spMkLst>
            <pc:docMk/>
            <pc:sldMk cId="1799519960" sldId="340"/>
            <ac:spMk id="20" creationId="{573AE419-542F-B6FA-7886-219E88E73B64}"/>
          </ac:spMkLst>
        </pc:spChg>
        <pc:spChg chg="add mod">
          <ac:chgData name="Firdaus Ab Rahman" userId="5ef8ce78-2b6f-497b-baeb-b5260539b389" providerId="ADAL" clId="{0CD302D7-C018-4A4A-A216-41C562C2F453}" dt="2022-10-19T06:25:29.669" v="14268"/>
          <ac:spMkLst>
            <pc:docMk/>
            <pc:sldMk cId="1799519960" sldId="340"/>
            <ac:spMk id="21" creationId="{6DDC26F3-8EAE-DF17-472B-16DDF23EE982}"/>
          </ac:spMkLst>
        </pc:spChg>
        <pc:picChg chg="add mod modCrop">
          <ac:chgData name="Firdaus Ab Rahman" userId="5ef8ce78-2b6f-497b-baeb-b5260539b389" providerId="ADAL" clId="{0CD302D7-C018-4A4A-A216-41C562C2F453}" dt="2022-10-19T04:42:46.222" v="13284" actId="1076"/>
          <ac:picMkLst>
            <pc:docMk/>
            <pc:sldMk cId="1799519960" sldId="340"/>
            <ac:picMk id="4" creationId="{15279537-CF98-B6F9-6F6F-01C3A4B4A741}"/>
          </ac:picMkLst>
        </pc:picChg>
        <pc:picChg chg="add mod modCrop">
          <ac:chgData name="Firdaus Ab Rahman" userId="5ef8ce78-2b6f-497b-baeb-b5260539b389" providerId="ADAL" clId="{0CD302D7-C018-4A4A-A216-41C562C2F453}" dt="2022-10-19T04:41:47.878" v="13276" actId="1035"/>
          <ac:picMkLst>
            <pc:docMk/>
            <pc:sldMk cId="1799519960" sldId="340"/>
            <ac:picMk id="5" creationId="{7437EBE5-985B-9F9A-0A39-8ECFD355DE92}"/>
          </ac:picMkLst>
        </pc:picChg>
        <pc:picChg chg="add mod modCrop">
          <ac:chgData name="Firdaus Ab Rahman" userId="5ef8ce78-2b6f-497b-baeb-b5260539b389" providerId="ADAL" clId="{0CD302D7-C018-4A4A-A216-41C562C2F453}" dt="2022-10-19T04:42:04.583" v="13279" actId="1037"/>
          <ac:picMkLst>
            <pc:docMk/>
            <pc:sldMk cId="1799519960" sldId="340"/>
            <ac:picMk id="7" creationId="{040847AE-3DC4-56BF-543E-68DBA641DCDA}"/>
          </ac:picMkLst>
        </pc:picChg>
        <pc:picChg chg="add mod modCrop">
          <ac:chgData name="Firdaus Ab Rahman" userId="5ef8ce78-2b6f-497b-baeb-b5260539b389" providerId="ADAL" clId="{0CD302D7-C018-4A4A-A216-41C562C2F453}" dt="2022-10-19T04:42:11.379" v="13281" actId="1076"/>
          <ac:picMkLst>
            <pc:docMk/>
            <pc:sldMk cId="1799519960" sldId="340"/>
            <ac:picMk id="9" creationId="{7BEC575A-3BC6-6FC5-B0C1-1D06AE922BE2}"/>
          </ac:picMkLst>
        </pc:picChg>
        <pc:picChg chg="add mod modCrop">
          <ac:chgData name="Firdaus Ab Rahman" userId="5ef8ce78-2b6f-497b-baeb-b5260539b389" providerId="ADAL" clId="{0CD302D7-C018-4A4A-A216-41C562C2F453}" dt="2022-10-19T04:42:14.254" v="13282" actId="1076"/>
          <ac:picMkLst>
            <pc:docMk/>
            <pc:sldMk cId="1799519960" sldId="340"/>
            <ac:picMk id="11" creationId="{7DAD3706-335A-4495-9331-0A39E5A6CBF1}"/>
          </ac:picMkLst>
        </pc:picChg>
        <pc:cxnChg chg="add mod">
          <ac:chgData name="Firdaus Ab Rahman" userId="5ef8ce78-2b6f-497b-baeb-b5260539b389" providerId="ADAL" clId="{0CD302D7-C018-4A4A-A216-41C562C2F453}" dt="2022-10-19T04:43:19.928" v="13287" actId="14100"/>
          <ac:cxnSpMkLst>
            <pc:docMk/>
            <pc:sldMk cId="1799519960" sldId="340"/>
            <ac:cxnSpMk id="12" creationId="{450A06C8-5CC3-1DB0-BCC2-CBA4830E6F47}"/>
          </ac:cxnSpMkLst>
        </pc:cxnChg>
        <pc:cxnChg chg="add">
          <ac:chgData name="Firdaus Ab Rahman" userId="5ef8ce78-2b6f-497b-baeb-b5260539b389" providerId="ADAL" clId="{0CD302D7-C018-4A4A-A216-41C562C2F453}" dt="2022-10-19T04:43:38.842" v="13288" actId="11529"/>
          <ac:cxnSpMkLst>
            <pc:docMk/>
            <pc:sldMk cId="1799519960" sldId="340"/>
            <ac:cxnSpMk id="16" creationId="{06002ABC-B34D-C3D7-2994-81BBA0FF7A4F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9T06:40:27.033" v="14953" actId="11"/>
        <pc:sldMkLst>
          <pc:docMk/>
          <pc:sldMk cId="2556719577" sldId="341"/>
        </pc:sldMkLst>
        <pc:spChg chg="add mod">
          <ac:chgData name="Firdaus Ab Rahman" userId="5ef8ce78-2b6f-497b-baeb-b5260539b389" providerId="ADAL" clId="{0CD302D7-C018-4A4A-A216-41C562C2F453}" dt="2022-10-19T06:28:46.654" v="14392" actId="1035"/>
          <ac:spMkLst>
            <pc:docMk/>
            <pc:sldMk cId="2556719577" sldId="341"/>
            <ac:spMk id="8" creationId="{430B4E1F-D064-EE76-5927-01523E2A3689}"/>
          </ac:spMkLst>
        </pc:spChg>
        <pc:spChg chg="add mod">
          <ac:chgData name="Firdaus Ab Rahman" userId="5ef8ce78-2b6f-497b-baeb-b5260539b389" providerId="ADAL" clId="{0CD302D7-C018-4A4A-A216-41C562C2F453}" dt="2022-10-19T06:36:04.328" v="14808" actId="14100"/>
          <ac:spMkLst>
            <pc:docMk/>
            <pc:sldMk cId="2556719577" sldId="341"/>
            <ac:spMk id="11" creationId="{BBE2BC41-3FF6-404F-5936-91D99CB30366}"/>
          </ac:spMkLst>
        </pc:spChg>
        <pc:spChg chg="add mod">
          <ac:chgData name="Firdaus Ab Rahman" userId="5ef8ce78-2b6f-497b-baeb-b5260539b389" providerId="ADAL" clId="{0CD302D7-C018-4A4A-A216-41C562C2F453}" dt="2022-10-19T06:36:38.419" v="14810"/>
          <ac:spMkLst>
            <pc:docMk/>
            <pc:sldMk cId="2556719577" sldId="341"/>
            <ac:spMk id="16" creationId="{E58ADB64-F8C0-18C5-2C1F-F5892D0D2159}"/>
          </ac:spMkLst>
        </pc:spChg>
        <pc:spChg chg="add mod">
          <ac:chgData name="Firdaus Ab Rahman" userId="5ef8ce78-2b6f-497b-baeb-b5260539b389" providerId="ADAL" clId="{0CD302D7-C018-4A4A-A216-41C562C2F453}" dt="2022-10-19T06:38:29.184" v="14894" actId="14100"/>
          <ac:spMkLst>
            <pc:docMk/>
            <pc:sldMk cId="2556719577" sldId="341"/>
            <ac:spMk id="17" creationId="{1FF89237-06DE-5BA6-ABC8-3DE581999F00}"/>
          </ac:spMkLst>
        </pc:spChg>
        <pc:spChg chg="add mod">
          <ac:chgData name="Firdaus Ab Rahman" userId="5ef8ce78-2b6f-497b-baeb-b5260539b389" providerId="ADAL" clId="{0CD302D7-C018-4A4A-A216-41C562C2F453}" dt="2022-10-19T06:37:54.176" v="14889" actId="20577"/>
          <ac:spMkLst>
            <pc:docMk/>
            <pc:sldMk cId="2556719577" sldId="341"/>
            <ac:spMk id="18" creationId="{FAE75F4E-C889-1C63-65E8-B34C759465B3}"/>
          </ac:spMkLst>
        </pc:spChg>
        <pc:spChg chg="add del mod">
          <ac:chgData name="Firdaus Ab Rahman" userId="5ef8ce78-2b6f-497b-baeb-b5260539b389" providerId="ADAL" clId="{0CD302D7-C018-4A4A-A216-41C562C2F453}" dt="2022-10-19T06:39:58.636" v="14947" actId="478"/>
          <ac:spMkLst>
            <pc:docMk/>
            <pc:sldMk cId="2556719577" sldId="341"/>
            <ac:spMk id="21" creationId="{67C79A9C-06FB-ADC6-7F93-1C49F3C2265A}"/>
          </ac:spMkLst>
        </pc:spChg>
        <pc:spChg chg="add mod">
          <ac:chgData name="Firdaus Ab Rahman" userId="5ef8ce78-2b6f-497b-baeb-b5260539b389" providerId="ADAL" clId="{0CD302D7-C018-4A4A-A216-41C562C2F453}" dt="2022-10-19T06:40:21.937" v="14952" actId="11"/>
          <ac:spMkLst>
            <pc:docMk/>
            <pc:sldMk cId="2556719577" sldId="341"/>
            <ac:spMk id="23" creationId="{C851CB18-AA15-1AB4-B50D-EBD671DF7AEB}"/>
          </ac:spMkLst>
        </pc:spChg>
        <pc:spChg chg="add mod">
          <ac:chgData name="Firdaus Ab Rahman" userId="5ef8ce78-2b6f-497b-baeb-b5260539b389" providerId="ADAL" clId="{0CD302D7-C018-4A4A-A216-41C562C2F453}" dt="2022-10-19T06:40:27.033" v="14953" actId="11"/>
          <ac:spMkLst>
            <pc:docMk/>
            <pc:sldMk cId="2556719577" sldId="341"/>
            <ac:spMk id="24" creationId="{47B4E045-4693-53C8-A2E9-251A1C5F23C3}"/>
          </ac:spMkLst>
        </pc:spChg>
        <pc:picChg chg="add mod modCrop">
          <ac:chgData name="Firdaus Ab Rahman" userId="5ef8ce78-2b6f-497b-baeb-b5260539b389" providerId="ADAL" clId="{0CD302D7-C018-4A4A-A216-41C562C2F453}" dt="2022-10-18T09:17:22.925" v="10800" actId="1076"/>
          <ac:picMkLst>
            <pc:docMk/>
            <pc:sldMk cId="2556719577" sldId="341"/>
            <ac:picMk id="4" creationId="{31950842-B84C-A047-AC3E-59BE1F93F675}"/>
          </ac:picMkLst>
        </pc:picChg>
        <pc:picChg chg="add mod modCrop">
          <ac:chgData name="Firdaus Ab Rahman" userId="5ef8ce78-2b6f-497b-baeb-b5260539b389" providerId="ADAL" clId="{0CD302D7-C018-4A4A-A216-41C562C2F453}" dt="2022-10-18T08:36:14.051" v="10350" actId="1076"/>
          <ac:picMkLst>
            <pc:docMk/>
            <pc:sldMk cId="2556719577" sldId="341"/>
            <ac:picMk id="5" creationId="{87D54FFD-E892-7416-5BB6-1E314FC371F2}"/>
          </ac:picMkLst>
        </pc:picChg>
        <pc:picChg chg="add mod modCrop">
          <ac:chgData name="Firdaus Ab Rahman" userId="5ef8ce78-2b6f-497b-baeb-b5260539b389" providerId="ADAL" clId="{0CD302D7-C018-4A4A-A216-41C562C2F453}" dt="2022-10-18T09:17:15.468" v="10799" actId="1076"/>
          <ac:picMkLst>
            <pc:docMk/>
            <pc:sldMk cId="2556719577" sldId="341"/>
            <ac:picMk id="6" creationId="{111D69F6-4605-60C7-AA43-77A17A5E4EB7}"/>
          </ac:picMkLst>
        </pc:picChg>
        <pc:picChg chg="add mod modCrop">
          <ac:chgData name="Firdaus Ab Rahman" userId="5ef8ce78-2b6f-497b-baeb-b5260539b389" providerId="ADAL" clId="{0CD302D7-C018-4A4A-A216-41C562C2F453}" dt="2022-10-18T09:18:10.014" v="10810" actId="1582"/>
          <ac:picMkLst>
            <pc:docMk/>
            <pc:sldMk cId="2556719577" sldId="341"/>
            <ac:picMk id="7" creationId="{18FF8470-DC01-262D-B24F-6385F8DF81C6}"/>
          </ac:picMkLst>
        </pc:picChg>
        <pc:picChg chg="add del mod">
          <ac:chgData name="Firdaus Ab Rahman" userId="5ef8ce78-2b6f-497b-baeb-b5260539b389" providerId="ADAL" clId="{0CD302D7-C018-4A4A-A216-41C562C2F453}" dt="2022-10-17T03:17:24.252" v="889"/>
          <ac:picMkLst>
            <pc:docMk/>
            <pc:sldMk cId="2556719577" sldId="341"/>
            <ac:picMk id="8" creationId="{B04FCD20-BF1A-64C6-35CA-760B6BD9E893}"/>
          </ac:picMkLst>
        </pc:picChg>
        <pc:picChg chg="add mod">
          <ac:chgData name="Firdaus Ab Rahman" userId="5ef8ce78-2b6f-497b-baeb-b5260539b389" providerId="ADAL" clId="{0CD302D7-C018-4A4A-A216-41C562C2F453}" dt="2022-10-19T06:35:45.531" v="14805"/>
          <ac:picMkLst>
            <pc:docMk/>
            <pc:sldMk cId="2556719577" sldId="341"/>
            <ac:picMk id="9" creationId="{B5570AEA-94B7-8852-41C4-313D9A1B5AB6}"/>
          </ac:picMkLst>
        </pc:picChg>
        <pc:picChg chg="add mod modCrop">
          <ac:chgData name="Firdaus Ab Rahman" userId="5ef8ce78-2b6f-497b-baeb-b5260539b389" providerId="ADAL" clId="{0CD302D7-C018-4A4A-A216-41C562C2F453}" dt="2022-10-18T09:18:10.014" v="10810" actId="1582"/>
          <ac:picMkLst>
            <pc:docMk/>
            <pc:sldMk cId="2556719577" sldId="341"/>
            <ac:picMk id="10" creationId="{9A7D40FF-798E-AA3D-7F03-4CCD0A708371}"/>
          </ac:picMkLst>
        </pc:picChg>
        <pc:picChg chg="add mod ord modCrop">
          <ac:chgData name="Firdaus Ab Rahman" userId="5ef8ce78-2b6f-497b-baeb-b5260539b389" providerId="ADAL" clId="{0CD302D7-C018-4A4A-A216-41C562C2F453}" dt="2022-10-19T06:35:51.810" v="14806" actId="166"/>
          <ac:picMkLst>
            <pc:docMk/>
            <pc:sldMk cId="2556719577" sldId="341"/>
            <ac:picMk id="12" creationId="{0CEB3F8F-DC5E-AEE3-5531-4E9C2DC5CB46}"/>
          </ac:picMkLst>
        </pc:picChg>
        <pc:picChg chg="add mod modCrop">
          <ac:chgData name="Firdaus Ab Rahman" userId="5ef8ce78-2b6f-497b-baeb-b5260539b389" providerId="ADAL" clId="{0CD302D7-C018-4A4A-A216-41C562C2F453}" dt="2022-10-18T09:18:10.014" v="10810" actId="1582"/>
          <ac:picMkLst>
            <pc:docMk/>
            <pc:sldMk cId="2556719577" sldId="341"/>
            <ac:picMk id="14" creationId="{F7C6F745-7E61-3AF0-217C-A28A82E02D21}"/>
          </ac:picMkLst>
        </pc:picChg>
        <pc:picChg chg="add mod">
          <ac:chgData name="Firdaus Ab Rahman" userId="5ef8ce78-2b6f-497b-baeb-b5260539b389" providerId="ADAL" clId="{0CD302D7-C018-4A4A-A216-41C562C2F453}" dt="2022-10-19T06:40:13.128" v="14950" actId="1076"/>
          <ac:picMkLst>
            <pc:docMk/>
            <pc:sldMk cId="2556719577" sldId="341"/>
            <ac:picMk id="22" creationId="{F855D6D2-D23F-51E5-EFBA-64CF82FEFF7E}"/>
          </ac:picMkLst>
        </pc:picChg>
        <pc:cxnChg chg="add">
          <ac:chgData name="Firdaus Ab Rahman" userId="5ef8ce78-2b6f-497b-baeb-b5260539b389" providerId="ADAL" clId="{0CD302D7-C018-4A4A-A216-41C562C2F453}" dt="2022-10-19T06:36:18.939" v="14809" actId="11529"/>
          <ac:cxnSpMkLst>
            <pc:docMk/>
            <pc:sldMk cId="2556719577" sldId="341"/>
            <ac:cxnSpMk id="15" creationId="{54C80C00-1F52-3D1E-079F-4CED3F018018}"/>
          </ac:cxnSpMkLst>
        </pc:cxnChg>
        <pc:cxnChg chg="add">
          <ac:chgData name="Firdaus Ab Rahman" userId="5ef8ce78-2b6f-497b-baeb-b5260539b389" providerId="ADAL" clId="{0CD302D7-C018-4A4A-A216-41C562C2F453}" dt="2022-10-19T06:38:14.721" v="14890" actId="11529"/>
          <ac:cxnSpMkLst>
            <pc:docMk/>
            <pc:sldMk cId="2556719577" sldId="341"/>
            <ac:cxnSpMk id="20" creationId="{069D8591-4792-6DBA-B432-5421648D1660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9T06:42:48.175" v="15059" actId="14100"/>
        <pc:sldMkLst>
          <pc:docMk/>
          <pc:sldMk cId="373331465" sldId="342"/>
        </pc:sldMkLst>
        <pc:spChg chg="del">
          <ac:chgData name="Firdaus Ab Rahman" userId="5ef8ce78-2b6f-497b-baeb-b5260539b389" providerId="ADAL" clId="{0CD302D7-C018-4A4A-A216-41C562C2F453}" dt="2022-10-19T06:28:53.774" v="14393" actId="478"/>
          <ac:spMkLst>
            <pc:docMk/>
            <pc:sldMk cId="373331465" sldId="342"/>
            <ac:spMk id="2" creationId="{755ED4F0-4588-FEBB-31EC-C8B46A977212}"/>
          </ac:spMkLst>
        </pc:spChg>
        <pc:spChg chg="add mod">
          <ac:chgData name="Firdaus Ab Rahman" userId="5ef8ce78-2b6f-497b-baeb-b5260539b389" providerId="ADAL" clId="{0CD302D7-C018-4A4A-A216-41C562C2F453}" dt="2022-10-19T06:29:20.910" v="14429" actId="1036"/>
          <ac:spMkLst>
            <pc:docMk/>
            <pc:sldMk cId="373331465" sldId="342"/>
            <ac:spMk id="3" creationId="{2EDD5503-1F21-AF64-C344-9B48BEDC3A62}"/>
          </ac:spMkLst>
        </pc:spChg>
        <pc:spChg chg="del">
          <ac:chgData name="Firdaus Ab Rahman" userId="5ef8ce78-2b6f-497b-baeb-b5260539b389" providerId="ADAL" clId="{0CD302D7-C018-4A4A-A216-41C562C2F453}" dt="2022-10-17T03:22:42.253" v="923" actId="478"/>
          <ac:spMkLst>
            <pc:docMk/>
            <pc:sldMk cId="373331465" sldId="342"/>
            <ac:spMk id="3" creationId="{C71AF993-E309-49B2-77C1-4666652022F6}"/>
          </ac:spMkLst>
        </pc:spChg>
        <pc:spChg chg="add mod ord">
          <ac:chgData name="Firdaus Ab Rahman" userId="5ef8ce78-2b6f-497b-baeb-b5260539b389" providerId="ADAL" clId="{0CD302D7-C018-4A4A-A216-41C562C2F453}" dt="2022-10-19T06:41:21.927" v="14960" actId="166"/>
          <ac:spMkLst>
            <pc:docMk/>
            <pc:sldMk cId="373331465" sldId="342"/>
            <ac:spMk id="6" creationId="{0E649C79-292F-02B8-BE79-9A5E1DADBEB8}"/>
          </ac:spMkLst>
        </pc:spChg>
        <pc:spChg chg="add mod">
          <ac:chgData name="Firdaus Ab Rahman" userId="5ef8ce78-2b6f-497b-baeb-b5260539b389" providerId="ADAL" clId="{0CD302D7-C018-4A4A-A216-41C562C2F453}" dt="2022-10-19T06:41:29.960" v="14962" actId="1076"/>
          <ac:spMkLst>
            <pc:docMk/>
            <pc:sldMk cId="373331465" sldId="342"/>
            <ac:spMk id="8" creationId="{B6FEDB3D-FD6F-F39D-5A78-5585D441F46B}"/>
          </ac:spMkLst>
        </pc:spChg>
        <pc:spChg chg="add mod">
          <ac:chgData name="Firdaus Ab Rahman" userId="5ef8ce78-2b6f-497b-baeb-b5260539b389" providerId="ADAL" clId="{0CD302D7-C018-4A4A-A216-41C562C2F453}" dt="2022-10-19T06:42:05.984" v="14994" actId="14100"/>
          <ac:spMkLst>
            <pc:docMk/>
            <pc:sldMk cId="373331465" sldId="342"/>
            <ac:spMk id="10" creationId="{FAD3BCA9-FDFB-D79C-6E8F-6829B5F41BA6}"/>
          </ac:spMkLst>
        </pc:spChg>
        <pc:spChg chg="add mod">
          <ac:chgData name="Firdaus Ab Rahman" userId="5ef8ce78-2b6f-497b-baeb-b5260539b389" providerId="ADAL" clId="{0CD302D7-C018-4A4A-A216-41C562C2F453}" dt="2022-10-19T06:42:48.175" v="15059" actId="14100"/>
          <ac:spMkLst>
            <pc:docMk/>
            <pc:sldMk cId="373331465" sldId="342"/>
            <ac:spMk id="11" creationId="{BD1F90CE-0E09-9C22-6344-56AE92907E8E}"/>
          </ac:spMkLst>
        </pc:spChg>
        <pc:picChg chg="add mod">
          <ac:chgData name="Firdaus Ab Rahman" userId="5ef8ce78-2b6f-497b-baeb-b5260539b389" providerId="ADAL" clId="{0CD302D7-C018-4A4A-A216-41C562C2F453}" dt="2022-10-19T06:40:58.799" v="14956" actId="1076"/>
          <ac:picMkLst>
            <pc:docMk/>
            <pc:sldMk cId="373331465" sldId="342"/>
            <ac:picMk id="4" creationId="{143591C4-3A03-D516-9115-46BFC353CFF6}"/>
          </ac:picMkLst>
        </pc:picChg>
        <pc:picChg chg="add mod modCrop">
          <ac:chgData name="Firdaus Ab Rahman" userId="5ef8ce78-2b6f-497b-baeb-b5260539b389" providerId="ADAL" clId="{0CD302D7-C018-4A4A-A216-41C562C2F453}" dt="2022-10-18T08:39:58.472" v="10375" actId="1036"/>
          <ac:picMkLst>
            <pc:docMk/>
            <pc:sldMk cId="373331465" sldId="342"/>
            <ac:picMk id="5" creationId="{E6B2014B-0B6C-9341-94DB-A4F131FAEDFB}"/>
          </ac:picMkLst>
        </pc:picChg>
        <pc:picChg chg="add mod modCrop">
          <ac:chgData name="Firdaus Ab Rahman" userId="5ef8ce78-2b6f-497b-baeb-b5260539b389" providerId="ADAL" clId="{0CD302D7-C018-4A4A-A216-41C562C2F453}" dt="2022-10-19T06:41:06.023" v="14957" actId="1076"/>
          <ac:picMkLst>
            <pc:docMk/>
            <pc:sldMk cId="373331465" sldId="342"/>
            <ac:picMk id="7" creationId="{8A1464B9-1F44-CA45-8ADD-33880D02D5F2}"/>
          </ac:picMkLst>
        </pc:picChg>
        <pc:picChg chg="add mod ord modCrop">
          <ac:chgData name="Firdaus Ab Rahman" userId="5ef8ce78-2b6f-497b-baeb-b5260539b389" providerId="ADAL" clId="{0CD302D7-C018-4A4A-A216-41C562C2F453}" dt="2022-10-19T06:41:10.271" v="14958" actId="1076"/>
          <ac:picMkLst>
            <pc:docMk/>
            <pc:sldMk cId="373331465" sldId="342"/>
            <ac:picMk id="9" creationId="{61FC1E2C-5E6C-4BE9-D253-C8798026AB3F}"/>
          </ac:picMkLst>
        </pc:picChg>
      </pc:sldChg>
      <pc:sldChg chg="addSp modSp new mod">
        <pc:chgData name="Firdaus Ab Rahman" userId="5ef8ce78-2b6f-497b-baeb-b5260539b389" providerId="ADAL" clId="{0CD302D7-C018-4A4A-A216-41C562C2F453}" dt="2022-10-19T06:25:38.078" v="14285" actId="20577"/>
        <pc:sldMkLst>
          <pc:docMk/>
          <pc:sldMk cId="2376433343" sldId="343"/>
        </pc:sldMkLst>
        <pc:spChg chg="add mod">
          <ac:chgData name="Firdaus Ab Rahman" userId="5ef8ce78-2b6f-497b-baeb-b5260539b389" providerId="ADAL" clId="{0CD302D7-C018-4A4A-A216-41C562C2F453}" dt="2022-10-19T04:50:00.563" v="13303" actId="14100"/>
          <ac:spMkLst>
            <pc:docMk/>
            <pc:sldMk cId="2376433343" sldId="343"/>
            <ac:spMk id="6" creationId="{1DC6EFBC-3505-8C72-B0FD-A2BCD980B041}"/>
          </ac:spMkLst>
        </pc:spChg>
        <pc:spChg chg="add mod">
          <ac:chgData name="Firdaus Ab Rahman" userId="5ef8ce78-2b6f-497b-baeb-b5260539b389" providerId="ADAL" clId="{0CD302D7-C018-4A4A-A216-41C562C2F453}" dt="2022-10-19T04:50:26.300" v="13304" actId="1076"/>
          <ac:spMkLst>
            <pc:docMk/>
            <pc:sldMk cId="2376433343" sldId="343"/>
            <ac:spMk id="8" creationId="{687220AC-7E37-0DE4-2D62-27754C7FF302}"/>
          </ac:spMkLst>
        </pc:spChg>
        <pc:spChg chg="add mod">
          <ac:chgData name="Firdaus Ab Rahman" userId="5ef8ce78-2b6f-497b-baeb-b5260539b389" providerId="ADAL" clId="{0CD302D7-C018-4A4A-A216-41C562C2F453}" dt="2022-10-19T04:51:10.288" v="13312" actId="14100"/>
          <ac:spMkLst>
            <pc:docMk/>
            <pc:sldMk cId="2376433343" sldId="343"/>
            <ac:spMk id="10" creationId="{5826FC58-AB60-E344-5CC9-0B2186EA19C0}"/>
          </ac:spMkLst>
        </pc:spChg>
        <pc:spChg chg="add mod">
          <ac:chgData name="Firdaus Ab Rahman" userId="5ef8ce78-2b6f-497b-baeb-b5260539b389" providerId="ADAL" clId="{0CD302D7-C018-4A4A-A216-41C562C2F453}" dt="2022-10-19T04:50:58.344" v="13309" actId="14100"/>
          <ac:spMkLst>
            <pc:docMk/>
            <pc:sldMk cId="2376433343" sldId="343"/>
            <ac:spMk id="12" creationId="{321E91B6-C1DB-05E4-59D0-CF103189EC1A}"/>
          </ac:spMkLst>
        </pc:spChg>
        <pc:spChg chg="add mod">
          <ac:chgData name="Firdaus Ab Rahman" userId="5ef8ce78-2b6f-497b-baeb-b5260539b389" providerId="ADAL" clId="{0CD302D7-C018-4A4A-A216-41C562C2F453}" dt="2022-10-19T04:51:01.060" v="13310" actId="14100"/>
          <ac:spMkLst>
            <pc:docMk/>
            <pc:sldMk cId="2376433343" sldId="343"/>
            <ac:spMk id="13" creationId="{0F18E5CC-866B-9FEE-49A3-32C6B88AB880}"/>
          </ac:spMkLst>
        </pc:spChg>
        <pc:spChg chg="add mod">
          <ac:chgData name="Firdaus Ab Rahman" userId="5ef8ce78-2b6f-497b-baeb-b5260539b389" providerId="ADAL" clId="{0CD302D7-C018-4A4A-A216-41C562C2F453}" dt="2022-10-19T06:25:38.078" v="14285" actId="20577"/>
          <ac:spMkLst>
            <pc:docMk/>
            <pc:sldMk cId="2376433343" sldId="343"/>
            <ac:spMk id="14" creationId="{6377CC5C-D5B7-140F-6150-669869C914F4}"/>
          </ac:spMkLst>
        </pc:spChg>
        <pc:picChg chg="add mod modCrop">
          <ac:chgData name="Firdaus Ab Rahman" userId="5ef8ce78-2b6f-497b-baeb-b5260539b389" providerId="ADAL" clId="{0CD302D7-C018-4A4A-A216-41C562C2F453}" dt="2022-10-18T09:05:30.943" v="10698" actId="1076"/>
          <ac:picMkLst>
            <pc:docMk/>
            <pc:sldMk cId="2376433343" sldId="343"/>
            <ac:picMk id="4" creationId="{2B666F2A-4370-BB73-E1E3-EBE17767A44C}"/>
          </ac:picMkLst>
        </pc:picChg>
        <pc:picChg chg="add mod modCrop">
          <ac:chgData name="Firdaus Ab Rahman" userId="5ef8ce78-2b6f-497b-baeb-b5260539b389" providerId="ADAL" clId="{0CD302D7-C018-4A4A-A216-41C562C2F453}" dt="2022-10-18T08:32:15.876" v="10322" actId="1076"/>
          <ac:picMkLst>
            <pc:docMk/>
            <pc:sldMk cId="2376433343" sldId="343"/>
            <ac:picMk id="5" creationId="{F343ABEA-E671-7885-333A-AC6A20849819}"/>
          </ac:picMkLst>
        </pc:picChg>
        <pc:picChg chg="add mod modCrop">
          <ac:chgData name="Firdaus Ab Rahman" userId="5ef8ce78-2b6f-497b-baeb-b5260539b389" providerId="ADAL" clId="{0CD302D7-C018-4A4A-A216-41C562C2F453}" dt="2022-10-18T09:06:34.750" v="10707" actId="1582"/>
          <ac:picMkLst>
            <pc:docMk/>
            <pc:sldMk cId="2376433343" sldId="343"/>
            <ac:picMk id="7" creationId="{1F0B5AA5-2571-53B8-D748-FEF653446960}"/>
          </ac:picMkLst>
        </pc:picChg>
        <pc:picChg chg="add mod modCrop">
          <ac:chgData name="Firdaus Ab Rahman" userId="5ef8ce78-2b6f-497b-baeb-b5260539b389" providerId="ADAL" clId="{0CD302D7-C018-4A4A-A216-41C562C2F453}" dt="2022-10-18T09:06:34.750" v="10707" actId="1582"/>
          <ac:picMkLst>
            <pc:docMk/>
            <pc:sldMk cId="2376433343" sldId="343"/>
            <ac:picMk id="9" creationId="{E468D0B1-FDC5-6C72-476B-BC2A5B59B5B6}"/>
          </ac:picMkLst>
        </pc:picChg>
        <pc:picChg chg="add mod modCrop">
          <ac:chgData name="Firdaus Ab Rahman" userId="5ef8ce78-2b6f-497b-baeb-b5260539b389" providerId="ADAL" clId="{0CD302D7-C018-4A4A-A216-41C562C2F453}" dt="2022-10-18T09:06:34.750" v="10707" actId="1582"/>
          <ac:picMkLst>
            <pc:docMk/>
            <pc:sldMk cId="2376433343" sldId="343"/>
            <ac:picMk id="11" creationId="{429F6E83-5358-9CCD-833B-4A4F01618BBB}"/>
          </ac:picMkLst>
        </pc:picChg>
      </pc:sldChg>
      <pc:sldChg chg="addSp delSp modSp new mod">
        <pc:chgData name="Firdaus Ab Rahman" userId="5ef8ce78-2b6f-497b-baeb-b5260539b389" providerId="ADAL" clId="{0CD302D7-C018-4A4A-A216-41C562C2F453}" dt="2022-10-19T06:47:21.726" v="15393" actId="14100"/>
        <pc:sldMkLst>
          <pc:docMk/>
          <pc:sldMk cId="2576533541" sldId="344"/>
        </pc:sldMkLst>
        <pc:spChg chg="add mod">
          <ac:chgData name="Firdaus Ab Rahman" userId="5ef8ce78-2b6f-497b-baeb-b5260539b389" providerId="ADAL" clId="{0CD302D7-C018-4A4A-A216-41C562C2F453}" dt="2022-10-19T06:30:02.398" v="14502" actId="1036"/>
          <ac:spMkLst>
            <pc:docMk/>
            <pc:sldMk cId="2576533541" sldId="344"/>
            <ac:spMk id="6" creationId="{81B4F5F0-DE03-7D8D-2B82-7C3B701C46B6}"/>
          </ac:spMkLst>
        </pc:spChg>
        <pc:spChg chg="add mod">
          <ac:chgData name="Firdaus Ab Rahman" userId="5ef8ce78-2b6f-497b-baeb-b5260539b389" providerId="ADAL" clId="{0CD302D7-C018-4A4A-A216-41C562C2F453}" dt="2022-10-19T06:45:01.967" v="15178" actId="14100"/>
          <ac:spMkLst>
            <pc:docMk/>
            <pc:sldMk cId="2576533541" sldId="344"/>
            <ac:spMk id="8" creationId="{4994BF3A-1D96-B796-0205-80DD15EFD947}"/>
          </ac:spMkLst>
        </pc:spChg>
        <pc:spChg chg="add mod">
          <ac:chgData name="Firdaus Ab Rahman" userId="5ef8ce78-2b6f-497b-baeb-b5260539b389" providerId="ADAL" clId="{0CD302D7-C018-4A4A-A216-41C562C2F453}" dt="2022-10-19T06:43:49.942" v="15107" actId="1076"/>
          <ac:spMkLst>
            <pc:docMk/>
            <pc:sldMk cId="2576533541" sldId="344"/>
            <ac:spMk id="10" creationId="{C8494872-4C18-8412-9410-F971A2162BEC}"/>
          </ac:spMkLst>
        </pc:spChg>
        <pc:spChg chg="add del mod">
          <ac:chgData name="Firdaus Ab Rahman" userId="5ef8ce78-2b6f-497b-baeb-b5260539b389" providerId="ADAL" clId="{0CD302D7-C018-4A4A-A216-41C562C2F453}" dt="2022-10-19T06:43:56.110" v="15109"/>
          <ac:spMkLst>
            <pc:docMk/>
            <pc:sldMk cId="2576533541" sldId="344"/>
            <ac:spMk id="11" creationId="{4B1D27B4-6470-1306-46DD-B0C7749B43C2}"/>
          </ac:spMkLst>
        </pc:spChg>
        <pc:spChg chg="add del mod">
          <ac:chgData name="Firdaus Ab Rahman" userId="5ef8ce78-2b6f-497b-baeb-b5260539b389" providerId="ADAL" clId="{0CD302D7-C018-4A4A-A216-41C562C2F453}" dt="2022-10-19T06:43:56.110" v="15109"/>
          <ac:spMkLst>
            <pc:docMk/>
            <pc:sldMk cId="2576533541" sldId="344"/>
            <ac:spMk id="12" creationId="{8B6C738D-F848-6380-53BE-D90FD4740223}"/>
          </ac:spMkLst>
        </pc:spChg>
        <pc:spChg chg="add mod">
          <ac:chgData name="Firdaus Ab Rahman" userId="5ef8ce78-2b6f-497b-baeb-b5260539b389" providerId="ADAL" clId="{0CD302D7-C018-4A4A-A216-41C562C2F453}" dt="2022-10-19T06:44:45.463" v="15174" actId="11"/>
          <ac:spMkLst>
            <pc:docMk/>
            <pc:sldMk cId="2576533541" sldId="344"/>
            <ac:spMk id="13" creationId="{30666A6C-1BB4-068C-F803-80AC13698B43}"/>
          </ac:spMkLst>
        </pc:spChg>
        <pc:spChg chg="add mod">
          <ac:chgData name="Firdaus Ab Rahman" userId="5ef8ce78-2b6f-497b-baeb-b5260539b389" providerId="ADAL" clId="{0CD302D7-C018-4A4A-A216-41C562C2F453}" dt="2022-10-19T06:47:12.766" v="15390" actId="14100"/>
          <ac:spMkLst>
            <pc:docMk/>
            <pc:sldMk cId="2576533541" sldId="344"/>
            <ac:spMk id="14" creationId="{1348974E-AE27-FEE2-5C22-B854BF258668}"/>
          </ac:spMkLst>
        </pc:spChg>
        <pc:spChg chg="add mod">
          <ac:chgData name="Firdaus Ab Rahman" userId="5ef8ce78-2b6f-497b-baeb-b5260539b389" providerId="ADAL" clId="{0CD302D7-C018-4A4A-A216-41C562C2F453}" dt="2022-10-19T06:47:21.726" v="15393" actId="14100"/>
          <ac:spMkLst>
            <pc:docMk/>
            <pc:sldMk cId="2576533541" sldId="344"/>
            <ac:spMk id="15" creationId="{30BEE4F3-052A-25A0-B9B9-838044CB0354}"/>
          </ac:spMkLst>
        </pc:spChg>
        <pc:picChg chg="add mod modCrop">
          <ac:chgData name="Firdaus Ab Rahman" userId="5ef8ce78-2b6f-497b-baeb-b5260539b389" providerId="ADAL" clId="{0CD302D7-C018-4A4A-A216-41C562C2F453}" dt="2022-10-19T06:43:20.951" v="15064" actId="1076"/>
          <ac:picMkLst>
            <pc:docMk/>
            <pc:sldMk cId="2576533541" sldId="344"/>
            <ac:picMk id="4" creationId="{55A161C6-EA81-EBDD-0934-E120BDAB20C3}"/>
          </ac:picMkLst>
        </pc:picChg>
        <pc:picChg chg="add mod modCrop">
          <ac:chgData name="Firdaus Ab Rahman" userId="5ef8ce78-2b6f-497b-baeb-b5260539b389" providerId="ADAL" clId="{0CD302D7-C018-4A4A-A216-41C562C2F453}" dt="2022-10-18T08:40:35" v="10399" actId="1036"/>
          <ac:picMkLst>
            <pc:docMk/>
            <pc:sldMk cId="2576533541" sldId="344"/>
            <ac:picMk id="5" creationId="{8E2B7729-2093-E0B5-01BE-9D1BE99EAFB9}"/>
          </ac:picMkLst>
        </pc:picChg>
        <pc:picChg chg="add mod modCrop">
          <ac:chgData name="Firdaus Ab Rahman" userId="5ef8ce78-2b6f-497b-baeb-b5260539b389" providerId="ADAL" clId="{0CD302D7-C018-4A4A-A216-41C562C2F453}" dt="2022-10-19T06:43:20.951" v="15064" actId="1076"/>
          <ac:picMkLst>
            <pc:docMk/>
            <pc:sldMk cId="2576533541" sldId="344"/>
            <ac:picMk id="7" creationId="{1EBAA683-41B1-47B9-D396-87C1F239AC9B}"/>
          </ac:picMkLst>
        </pc:picChg>
        <pc:picChg chg="add mod modCrop">
          <ac:chgData name="Firdaus Ab Rahman" userId="5ef8ce78-2b6f-497b-baeb-b5260539b389" providerId="ADAL" clId="{0CD302D7-C018-4A4A-A216-41C562C2F453}" dt="2022-10-19T06:43:12.904" v="15061" actId="1076"/>
          <ac:picMkLst>
            <pc:docMk/>
            <pc:sldMk cId="2576533541" sldId="344"/>
            <ac:picMk id="9" creationId="{66579AAD-600B-9750-7F91-0128B2C92F53}"/>
          </ac:picMkLst>
        </pc:picChg>
      </pc:sldChg>
      <pc:sldChg chg="addSp delSp modSp new mod">
        <pc:chgData name="Firdaus Ab Rahman" userId="5ef8ce78-2b6f-497b-baeb-b5260539b389" providerId="ADAL" clId="{0CD302D7-C018-4A4A-A216-41C562C2F453}" dt="2022-10-19T06:50:21.930" v="15522" actId="20577"/>
        <pc:sldMkLst>
          <pc:docMk/>
          <pc:sldMk cId="1828495429" sldId="345"/>
        </pc:sldMkLst>
        <pc:spChg chg="add mod">
          <ac:chgData name="Firdaus Ab Rahman" userId="5ef8ce78-2b6f-497b-baeb-b5260539b389" providerId="ADAL" clId="{0CD302D7-C018-4A4A-A216-41C562C2F453}" dt="2022-10-19T06:30:15.758" v="14506" actId="1035"/>
          <ac:spMkLst>
            <pc:docMk/>
            <pc:sldMk cId="1828495429" sldId="345"/>
            <ac:spMk id="6" creationId="{4B54DF5C-52A2-5BBB-32F5-3AC688ABE3D5}"/>
          </ac:spMkLst>
        </pc:spChg>
        <pc:spChg chg="add mod ord">
          <ac:chgData name="Firdaus Ab Rahman" userId="5ef8ce78-2b6f-497b-baeb-b5260539b389" providerId="ADAL" clId="{0CD302D7-C018-4A4A-A216-41C562C2F453}" dt="2022-10-19T06:48:02.150" v="15410" actId="1076"/>
          <ac:spMkLst>
            <pc:docMk/>
            <pc:sldMk cId="1828495429" sldId="345"/>
            <ac:spMk id="8" creationId="{A3985735-32CD-C75E-99D8-91DEA62F3D76}"/>
          </ac:spMkLst>
        </pc:spChg>
        <pc:spChg chg="add mod">
          <ac:chgData name="Firdaus Ab Rahman" userId="5ef8ce78-2b6f-497b-baeb-b5260539b389" providerId="ADAL" clId="{0CD302D7-C018-4A4A-A216-41C562C2F453}" dt="2022-10-19T06:48:37.051" v="15441" actId="20577"/>
          <ac:spMkLst>
            <pc:docMk/>
            <pc:sldMk cId="1828495429" sldId="345"/>
            <ac:spMk id="10" creationId="{7CC9C4E5-7FA8-64F2-E50A-D1B7562203FE}"/>
          </ac:spMkLst>
        </pc:spChg>
        <pc:spChg chg="add mod">
          <ac:chgData name="Firdaus Ab Rahman" userId="5ef8ce78-2b6f-497b-baeb-b5260539b389" providerId="ADAL" clId="{0CD302D7-C018-4A4A-A216-41C562C2F453}" dt="2022-10-19T06:49:13.286" v="15494" actId="14100"/>
          <ac:spMkLst>
            <pc:docMk/>
            <pc:sldMk cId="1828495429" sldId="345"/>
            <ac:spMk id="12" creationId="{E2506DF9-EE34-6A59-F205-42A167307222}"/>
          </ac:spMkLst>
        </pc:spChg>
        <pc:spChg chg="add mod">
          <ac:chgData name="Firdaus Ab Rahman" userId="5ef8ce78-2b6f-497b-baeb-b5260539b389" providerId="ADAL" clId="{0CD302D7-C018-4A4A-A216-41C562C2F453}" dt="2022-10-19T06:50:21.930" v="15522" actId="20577"/>
          <ac:spMkLst>
            <pc:docMk/>
            <pc:sldMk cId="1828495429" sldId="345"/>
            <ac:spMk id="17" creationId="{B66435F6-79A9-8E98-2A81-CE23ED8779A5}"/>
          </ac:spMkLst>
        </pc:spChg>
        <pc:picChg chg="add mod modCrop">
          <ac:chgData name="Firdaus Ab Rahman" userId="5ef8ce78-2b6f-497b-baeb-b5260539b389" providerId="ADAL" clId="{0CD302D7-C018-4A4A-A216-41C562C2F453}" dt="2022-10-18T09:22:36.242" v="10868" actId="1036"/>
          <ac:picMkLst>
            <pc:docMk/>
            <pc:sldMk cId="1828495429" sldId="345"/>
            <ac:picMk id="4" creationId="{BBD1A011-9E7F-9E6F-4E70-F46E11954DE2}"/>
          </ac:picMkLst>
        </pc:picChg>
        <pc:picChg chg="add mod modCrop">
          <ac:chgData name="Firdaus Ab Rahman" userId="5ef8ce78-2b6f-497b-baeb-b5260539b389" providerId="ADAL" clId="{0CD302D7-C018-4A4A-A216-41C562C2F453}" dt="2022-10-18T08:41:09.203" v="10403" actId="14100"/>
          <ac:picMkLst>
            <pc:docMk/>
            <pc:sldMk cId="1828495429" sldId="345"/>
            <ac:picMk id="5" creationId="{AB279445-7ACF-6357-1D9C-4A2477CF6257}"/>
          </ac:picMkLst>
        </pc:picChg>
        <pc:picChg chg="add del mod modCrop">
          <ac:chgData name="Firdaus Ab Rahman" userId="5ef8ce78-2b6f-497b-baeb-b5260539b389" providerId="ADAL" clId="{0CD302D7-C018-4A4A-A216-41C562C2F453}" dt="2022-10-18T09:22:59.195" v="10878" actId="1582"/>
          <ac:picMkLst>
            <pc:docMk/>
            <pc:sldMk cId="1828495429" sldId="345"/>
            <ac:picMk id="7" creationId="{67B10823-CEA5-0C00-B02A-EBBB8ED5A969}"/>
          </ac:picMkLst>
        </pc:picChg>
        <pc:picChg chg="add mod modCrop">
          <ac:chgData name="Firdaus Ab Rahman" userId="5ef8ce78-2b6f-497b-baeb-b5260539b389" providerId="ADAL" clId="{0CD302D7-C018-4A4A-A216-41C562C2F453}" dt="2022-10-18T09:22:59.195" v="10878" actId="1582"/>
          <ac:picMkLst>
            <pc:docMk/>
            <pc:sldMk cId="1828495429" sldId="345"/>
            <ac:picMk id="9" creationId="{65925E68-9B17-AAA7-FB0B-F70A3C62562D}"/>
          </ac:picMkLst>
        </pc:picChg>
        <pc:picChg chg="add mod">
          <ac:chgData name="Firdaus Ab Rahman" userId="5ef8ce78-2b6f-497b-baeb-b5260539b389" providerId="ADAL" clId="{0CD302D7-C018-4A4A-A216-41C562C2F453}" dt="2022-10-19T06:47:54.542" v="15408" actId="14100"/>
          <ac:picMkLst>
            <pc:docMk/>
            <pc:sldMk cId="1828495429" sldId="345"/>
            <ac:picMk id="11" creationId="{17DE0F05-D706-60BA-4569-6552420738CB}"/>
          </ac:picMkLst>
        </pc:picChg>
        <pc:cxnChg chg="add mod">
          <ac:chgData name="Firdaus Ab Rahman" userId="5ef8ce78-2b6f-497b-baeb-b5260539b389" providerId="ADAL" clId="{0CD302D7-C018-4A4A-A216-41C562C2F453}" dt="2022-10-19T06:49:31.118" v="15496" actId="1076"/>
          <ac:cxnSpMkLst>
            <pc:docMk/>
            <pc:sldMk cId="1828495429" sldId="345"/>
            <ac:cxnSpMk id="14" creationId="{A33E1EAA-8088-7B8A-BB6D-FF29F6406A5E}"/>
          </ac:cxnSpMkLst>
        </pc:cxnChg>
        <pc:cxnChg chg="add">
          <ac:chgData name="Firdaus Ab Rahman" userId="5ef8ce78-2b6f-497b-baeb-b5260539b389" providerId="ADAL" clId="{0CD302D7-C018-4A4A-A216-41C562C2F453}" dt="2022-10-19T06:49:47.160" v="15497" actId="11529"/>
          <ac:cxnSpMkLst>
            <pc:docMk/>
            <pc:sldMk cId="1828495429" sldId="345"/>
            <ac:cxnSpMk id="16" creationId="{A0F74ED1-D939-B705-90CB-204801DE5E1B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9T06:57:44.389" v="15654" actId="208"/>
        <pc:sldMkLst>
          <pc:docMk/>
          <pc:sldMk cId="3180945027" sldId="346"/>
        </pc:sldMkLst>
        <pc:spChg chg="add mod">
          <ac:chgData name="Firdaus Ab Rahman" userId="5ef8ce78-2b6f-497b-baeb-b5260539b389" providerId="ADAL" clId="{0CD302D7-C018-4A4A-A216-41C562C2F453}" dt="2022-10-19T06:30:24.637" v="14510" actId="1036"/>
          <ac:spMkLst>
            <pc:docMk/>
            <pc:sldMk cId="3180945027" sldId="346"/>
            <ac:spMk id="4" creationId="{6B4DE096-1B55-5EDA-B143-E429015369F0}"/>
          </ac:spMkLst>
        </pc:spChg>
        <pc:spChg chg="add mod">
          <ac:chgData name="Firdaus Ab Rahman" userId="5ef8ce78-2b6f-497b-baeb-b5260539b389" providerId="ADAL" clId="{0CD302D7-C018-4A4A-A216-41C562C2F453}" dt="2022-10-19T06:57:44.389" v="15654" actId="208"/>
          <ac:spMkLst>
            <pc:docMk/>
            <pc:sldMk cId="3180945027" sldId="346"/>
            <ac:spMk id="5" creationId="{78F7575E-1B92-169A-B73F-2653F7215BAE}"/>
          </ac:spMkLst>
        </pc:spChg>
        <pc:spChg chg="add mod">
          <ac:chgData name="Firdaus Ab Rahman" userId="5ef8ce78-2b6f-497b-baeb-b5260539b389" providerId="ADAL" clId="{0CD302D7-C018-4A4A-A216-41C562C2F453}" dt="2022-10-19T06:55:54.659" v="15523"/>
          <ac:spMkLst>
            <pc:docMk/>
            <pc:sldMk cId="3180945027" sldId="346"/>
            <ac:spMk id="8" creationId="{4DDF9D21-D9EF-C4A6-5D82-3E49C112E6C5}"/>
          </ac:spMkLst>
        </pc:spChg>
        <pc:picChg chg="add del mod">
          <ac:chgData name="Firdaus Ab Rahman" userId="5ef8ce78-2b6f-497b-baeb-b5260539b389" providerId="ADAL" clId="{0CD302D7-C018-4A4A-A216-41C562C2F453}" dt="2022-10-17T07:06:11.505" v="957" actId="478"/>
          <ac:picMkLst>
            <pc:docMk/>
            <pc:sldMk cId="3180945027" sldId="346"/>
            <ac:picMk id="5" creationId="{AFCB8192-E9C4-EE10-F697-07A36D6A985B}"/>
          </ac:picMkLst>
        </pc:picChg>
        <pc:picChg chg="add mod">
          <ac:chgData name="Firdaus Ab Rahman" userId="5ef8ce78-2b6f-497b-baeb-b5260539b389" providerId="ADAL" clId="{0CD302D7-C018-4A4A-A216-41C562C2F453}" dt="2022-10-19T06:55:54.659" v="15523"/>
          <ac:picMkLst>
            <pc:docMk/>
            <pc:sldMk cId="3180945027" sldId="346"/>
            <ac:picMk id="6" creationId="{6CE79990-9AFB-10E7-4D07-46DCAC02B551}"/>
          </ac:picMkLst>
        </pc:picChg>
        <pc:picChg chg="add mod modCrop">
          <ac:chgData name="Firdaus Ab Rahman" userId="5ef8ce78-2b6f-497b-baeb-b5260539b389" providerId="ADAL" clId="{0CD302D7-C018-4A4A-A216-41C562C2F453}" dt="2022-10-18T08:41:47.961" v="10427" actId="1036"/>
          <ac:picMkLst>
            <pc:docMk/>
            <pc:sldMk cId="3180945027" sldId="346"/>
            <ac:picMk id="7" creationId="{F8AE7191-D062-9920-3CAA-B24AE2AD2C86}"/>
          </ac:picMkLst>
        </pc:picChg>
        <pc:picChg chg="add mod modCrop">
          <ac:chgData name="Firdaus Ab Rahman" userId="5ef8ce78-2b6f-497b-baeb-b5260539b389" providerId="ADAL" clId="{0CD302D7-C018-4A4A-A216-41C562C2F453}" dt="2022-10-18T09:23:45.745" v="10887" actId="1038"/>
          <ac:picMkLst>
            <pc:docMk/>
            <pc:sldMk cId="3180945027" sldId="346"/>
            <ac:picMk id="9" creationId="{53C1F88F-A4EA-2E7C-2A08-ED25568E2BAA}"/>
          </ac:picMkLst>
        </pc:picChg>
      </pc:sldChg>
      <pc:sldChg chg="addSp modSp new mod">
        <pc:chgData name="Firdaus Ab Rahman" userId="5ef8ce78-2b6f-497b-baeb-b5260539b389" providerId="ADAL" clId="{0CD302D7-C018-4A4A-A216-41C562C2F453}" dt="2022-10-19T07:00:40.397" v="15834" actId="1076"/>
        <pc:sldMkLst>
          <pc:docMk/>
          <pc:sldMk cId="696949923" sldId="347"/>
        </pc:sldMkLst>
        <pc:spChg chg="add mod">
          <ac:chgData name="Firdaus Ab Rahman" userId="5ef8ce78-2b6f-497b-baeb-b5260539b389" providerId="ADAL" clId="{0CD302D7-C018-4A4A-A216-41C562C2F453}" dt="2022-10-19T06:30:51.533" v="14549" actId="1036"/>
          <ac:spMkLst>
            <pc:docMk/>
            <pc:sldMk cId="696949923" sldId="347"/>
            <ac:spMk id="4" creationId="{02381207-3271-F830-D7AB-0595B862CBA0}"/>
          </ac:spMkLst>
        </pc:spChg>
        <pc:spChg chg="add mod">
          <ac:chgData name="Firdaus Ab Rahman" userId="5ef8ce78-2b6f-497b-baeb-b5260539b389" providerId="ADAL" clId="{0CD302D7-C018-4A4A-A216-41C562C2F453}" dt="2022-10-19T06:59:10.940" v="15674" actId="1076"/>
          <ac:spMkLst>
            <pc:docMk/>
            <pc:sldMk cId="696949923" sldId="347"/>
            <ac:spMk id="6" creationId="{BD74748F-3EDF-77A9-AAE9-E7DCD4616505}"/>
          </ac:spMkLst>
        </pc:spChg>
        <pc:spChg chg="add mod">
          <ac:chgData name="Firdaus Ab Rahman" userId="5ef8ce78-2b6f-497b-baeb-b5260539b389" providerId="ADAL" clId="{0CD302D7-C018-4A4A-A216-41C562C2F453}" dt="2022-10-19T06:59:36.252" v="15700" actId="14100"/>
          <ac:spMkLst>
            <pc:docMk/>
            <pc:sldMk cId="696949923" sldId="347"/>
            <ac:spMk id="8" creationId="{45B70B5F-BCBF-75D7-7829-575D28B1D5CC}"/>
          </ac:spMkLst>
        </pc:spChg>
        <pc:spChg chg="add mod">
          <ac:chgData name="Firdaus Ab Rahman" userId="5ef8ce78-2b6f-497b-baeb-b5260539b389" providerId="ADAL" clId="{0CD302D7-C018-4A4A-A216-41C562C2F453}" dt="2022-10-19T07:00:40.397" v="15834" actId="1076"/>
          <ac:spMkLst>
            <pc:docMk/>
            <pc:sldMk cId="696949923" sldId="347"/>
            <ac:spMk id="10" creationId="{A9DCE733-FC77-DA5D-4A1D-74292932BF56}"/>
          </ac:spMkLst>
        </pc:spChg>
        <pc:picChg chg="add mod modCrop">
          <ac:chgData name="Firdaus Ab Rahman" userId="5ef8ce78-2b6f-497b-baeb-b5260539b389" providerId="ADAL" clId="{0CD302D7-C018-4A4A-A216-41C562C2F453}" dt="2022-10-18T08:42:21.960" v="10444" actId="1035"/>
          <ac:picMkLst>
            <pc:docMk/>
            <pc:sldMk cId="696949923" sldId="347"/>
            <ac:picMk id="5" creationId="{4D71E12C-90C3-B06B-4818-6A606D852465}"/>
          </ac:picMkLst>
        </pc:picChg>
        <pc:picChg chg="add mod modCrop">
          <ac:chgData name="Firdaus Ab Rahman" userId="5ef8ce78-2b6f-497b-baeb-b5260539b389" providerId="ADAL" clId="{0CD302D7-C018-4A4A-A216-41C562C2F453}" dt="2022-10-18T09:24:36.250" v="10895" actId="1582"/>
          <ac:picMkLst>
            <pc:docMk/>
            <pc:sldMk cId="696949923" sldId="347"/>
            <ac:picMk id="7" creationId="{F5CB9E6C-1568-4337-BD22-E785892B3FC6}"/>
          </ac:picMkLst>
        </pc:picChg>
        <pc:picChg chg="add mod modCrop">
          <ac:chgData name="Firdaus Ab Rahman" userId="5ef8ce78-2b6f-497b-baeb-b5260539b389" providerId="ADAL" clId="{0CD302D7-C018-4A4A-A216-41C562C2F453}" dt="2022-10-18T09:24:24.346" v="10893" actId="14100"/>
          <ac:picMkLst>
            <pc:docMk/>
            <pc:sldMk cId="696949923" sldId="347"/>
            <ac:picMk id="9" creationId="{92951948-3717-2AFE-7A3F-18548E13AE13}"/>
          </ac:picMkLst>
        </pc:picChg>
      </pc:sldChg>
      <pc:sldChg chg="addSp delSp modSp new mod">
        <pc:chgData name="Firdaus Ab Rahman" userId="5ef8ce78-2b6f-497b-baeb-b5260539b389" providerId="ADAL" clId="{0CD302D7-C018-4A4A-A216-41C562C2F453}" dt="2022-10-19T08:34:34.180" v="16345" actId="14100"/>
        <pc:sldMkLst>
          <pc:docMk/>
          <pc:sldMk cId="854805486" sldId="348"/>
        </pc:sldMkLst>
        <pc:spChg chg="mod">
          <ac:chgData name="Firdaus Ab Rahman" userId="5ef8ce78-2b6f-497b-baeb-b5260539b389" providerId="ADAL" clId="{0CD302D7-C018-4A4A-A216-41C562C2F453}" dt="2022-10-19T02:07:52.928" v="11407" actId="1036"/>
          <ac:spMkLst>
            <pc:docMk/>
            <pc:sldMk cId="854805486" sldId="348"/>
            <ac:spMk id="2" creationId="{E68F63B8-57B5-D3D4-7C25-4A6CA263EA06}"/>
          </ac:spMkLst>
        </pc:spChg>
        <pc:spChg chg="del">
          <ac:chgData name="Firdaus Ab Rahman" userId="5ef8ce78-2b6f-497b-baeb-b5260539b389" providerId="ADAL" clId="{0CD302D7-C018-4A4A-A216-41C562C2F453}" dt="2022-10-17T07:10:41.916" v="985" actId="22"/>
          <ac:spMkLst>
            <pc:docMk/>
            <pc:sldMk cId="854805486" sldId="348"/>
            <ac:spMk id="3" creationId="{3213D465-D48E-0C10-27E6-9A16288F3C03}"/>
          </ac:spMkLst>
        </pc:spChg>
        <pc:spChg chg="add mod">
          <ac:chgData name="Firdaus Ab Rahman" userId="5ef8ce78-2b6f-497b-baeb-b5260539b389" providerId="ADAL" clId="{0CD302D7-C018-4A4A-A216-41C562C2F453}" dt="2022-10-19T02:06:35.774" v="11290" actId="1035"/>
          <ac:spMkLst>
            <pc:docMk/>
            <pc:sldMk cId="854805486" sldId="348"/>
            <ac:spMk id="8" creationId="{2F9F73B0-29EC-7197-BF75-5FBA54C23D20}"/>
          </ac:spMkLst>
        </pc:spChg>
        <pc:spChg chg="add mod">
          <ac:chgData name="Firdaus Ab Rahman" userId="5ef8ce78-2b6f-497b-baeb-b5260539b389" providerId="ADAL" clId="{0CD302D7-C018-4A4A-A216-41C562C2F453}" dt="2022-10-19T08:31:32.652" v="16212" actId="1036"/>
          <ac:spMkLst>
            <pc:docMk/>
            <pc:sldMk cId="854805486" sldId="348"/>
            <ac:spMk id="15" creationId="{6E341907-B59A-7450-B5B6-0339A788A8A0}"/>
          </ac:spMkLst>
        </pc:spChg>
        <pc:spChg chg="add mod">
          <ac:chgData name="Firdaus Ab Rahman" userId="5ef8ce78-2b6f-497b-baeb-b5260539b389" providerId="ADAL" clId="{0CD302D7-C018-4A4A-A216-41C562C2F453}" dt="2022-10-19T02:51:15.756" v="11852" actId="1076"/>
          <ac:spMkLst>
            <pc:docMk/>
            <pc:sldMk cId="854805486" sldId="348"/>
            <ac:spMk id="16" creationId="{F447FCF9-704B-F813-6F9F-165008DE3B9C}"/>
          </ac:spMkLst>
        </pc:spChg>
        <pc:spChg chg="add del mod ord">
          <ac:chgData name="Firdaus Ab Rahman" userId="5ef8ce78-2b6f-497b-baeb-b5260539b389" providerId="ADAL" clId="{0CD302D7-C018-4A4A-A216-41C562C2F453}" dt="2022-10-19T01:44:21.471" v="11261" actId="478"/>
          <ac:spMkLst>
            <pc:docMk/>
            <pc:sldMk cId="854805486" sldId="348"/>
            <ac:spMk id="17" creationId="{E9A57F42-C417-1B75-4016-A6A586AF3DFB}"/>
          </ac:spMkLst>
        </pc:spChg>
        <pc:spChg chg="add del mod">
          <ac:chgData name="Firdaus Ab Rahman" userId="5ef8ce78-2b6f-497b-baeb-b5260539b389" providerId="ADAL" clId="{0CD302D7-C018-4A4A-A216-41C562C2F453}" dt="2022-10-19T01:43:44.239" v="11253" actId="478"/>
          <ac:spMkLst>
            <pc:docMk/>
            <pc:sldMk cId="854805486" sldId="348"/>
            <ac:spMk id="18" creationId="{73E51E08-00AC-21C9-21FA-5E7ADD2A3852}"/>
          </ac:spMkLst>
        </pc:spChg>
        <pc:spChg chg="add del mod">
          <ac:chgData name="Firdaus Ab Rahman" userId="5ef8ce78-2b6f-497b-baeb-b5260539b389" providerId="ADAL" clId="{0CD302D7-C018-4A4A-A216-41C562C2F453}" dt="2022-10-19T01:43:52.320" v="11258" actId="478"/>
          <ac:spMkLst>
            <pc:docMk/>
            <pc:sldMk cId="854805486" sldId="348"/>
            <ac:spMk id="19" creationId="{C84BE039-4EB0-0E93-2647-E719F7454D3F}"/>
          </ac:spMkLst>
        </pc:spChg>
        <pc:spChg chg="add del mod">
          <ac:chgData name="Firdaus Ab Rahman" userId="5ef8ce78-2b6f-497b-baeb-b5260539b389" providerId="ADAL" clId="{0CD302D7-C018-4A4A-A216-41C562C2F453}" dt="2022-10-18T09:41:10.045" v="11183" actId="478"/>
          <ac:spMkLst>
            <pc:docMk/>
            <pc:sldMk cId="854805486" sldId="348"/>
            <ac:spMk id="20" creationId="{19C55A2B-760E-3E77-D9D9-79694E9C532E}"/>
          </ac:spMkLst>
        </pc:spChg>
        <pc:spChg chg="add del">
          <ac:chgData name="Firdaus Ab Rahman" userId="5ef8ce78-2b6f-497b-baeb-b5260539b389" providerId="ADAL" clId="{0CD302D7-C018-4A4A-A216-41C562C2F453}" dt="2022-10-19T01:30:18.070" v="11225" actId="22"/>
          <ac:spMkLst>
            <pc:docMk/>
            <pc:sldMk cId="854805486" sldId="348"/>
            <ac:spMk id="33" creationId="{A4D7AFC6-A828-771A-1697-FB6239A95A10}"/>
          </ac:spMkLst>
        </pc:spChg>
        <pc:spChg chg="add mod ord">
          <ac:chgData name="Firdaus Ab Rahman" userId="5ef8ce78-2b6f-497b-baeb-b5260539b389" providerId="ADAL" clId="{0CD302D7-C018-4A4A-A216-41C562C2F453}" dt="2022-10-19T08:29:28.344" v="16181" actId="1037"/>
          <ac:spMkLst>
            <pc:docMk/>
            <pc:sldMk cId="854805486" sldId="348"/>
            <ac:spMk id="34" creationId="{CC6C9BC7-C6E7-DCC1-87E4-2D15C905AED6}"/>
          </ac:spMkLst>
        </pc:spChg>
        <pc:spChg chg="add mod">
          <ac:chgData name="Firdaus Ab Rahman" userId="5ef8ce78-2b6f-497b-baeb-b5260539b389" providerId="ADAL" clId="{0CD302D7-C018-4A4A-A216-41C562C2F453}" dt="2022-10-19T02:51:23.315" v="11853" actId="1076"/>
          <ac:spMkLst>
            <pc:docMk/>
            <pc:sldMk cId="854805486" sldId="348"/>
            <ac:spMk id="36" creationId="{AB19B1AD-C62E-095D-D504-60E2ADD6F7AF}"/>
          </ac:spMkLst>
        </pc:spChg>
        <pc:spChg chg="add mod">
          <ac:chgData name="Firdaus Ab Rahman" userId="5ef8ce78-2b6f-497b-baeb-b5260539b389" providerId="ADAL" clId="{0CD302D7-C018-4A4A-A216-41C562C2F453}" dt="2022-10-19T02:12:05.104" v="11437" actId="115"/>
          <ac:spMkLst>
            <pc:docMk/>
            <pc:sldMk cId="854805486" sldId="348"/>
            <ac:spMk id="46" creationId="{D38434CE-876B-70A5-7F82-120DC547F97C}"/>
          </ac:spMkLst>
        </pc:spChg>
        <pc:spChg chg="add mod">
          <ac:chgData name="Firdaus Ab Rahman" userId="5ef8ce78-2b6f-497b-baeb-b5260539b389" providerId="ADAL" clId="{0CD302D7-C018-4A4A-A216-41C562C2F453}" dt="2022-10-19T08:31:06.692" v="16205" actId="14100"/>
          <ac:spMkLst>
            <pc:docMk/>
            <pc:sldMk cId="854805486" sldId="348"/>
            <ac:spMk id="59" creationId="{B8A6A3C0-F766-DF4D-1043-0C72188FFA86}"/>
          </ac:spMkLst>
        </pc:spChg>
        <pc:spChg chg="add mod">
          <ac:chgData name="Firdaus Ab Rahman" userId="5ef8ce78-2b6f-497b-baeb-b5260539b389" providerId="ADAL" clId="{0CD302D7-C018-4A4A-A216-41C562C2F453}" dt="2022-10-19T08:32:13.204" v="16236" actId="1076"/>
          <ac:spMkLst>
            <pc:docMk/>
            <pc:sldMk cId="854805486" sldId="348"/>
            <ac:spMk id="60" creationId="{74B66336-B961-63D1-8BF4-14BA6DA035E1}"/>
          </ac:spMkLst>
        </pc:spChg>
        <pc:spChg chg="add mod">
          <ac:chgData name="Firdaus Ab Rahman" userId="5ef8ce78-2b6f-497b-baeb-b5260539b389" providerId="ADAL" clId="{0CD302D7-C018-4A4A-A216-41C562C2F453}" dt="2022-10-19T08:32:36.779" v="16258" actId="20577"/>
          <ac:spMkLst>
            <pc:docMk/>
            <pc:sldMk cId="854805486" sldId="348"/>
            <ac:spMk id="61" creationId="{C5A23495-2289-2454-88AA-067BCD54208B}"/>
          </ac:spMkLst>
        </pc:spChg>
        <pc:spChg chg="add mod">
          <ac:chgData name="Firdaus Ab Rahman" userId="5ef8ce78-2b6f-497b-baeb-b5260539b389" providerId="ADAL" clId="{0CD302D7-C018-4A4A-A216-41C562C2F453}" dt="2022-10-19T08:34:34.180" v="16345" actId="14100"/>
          <ac:spMkLst>
            <pc:docMk/>
            <pc:sldMk cId="854805486" sldId="348"/>
            <ac:spMk id="64" creationId="{EDEABEB1-80FC-8488-1711-951DBF731655}"/>
          </ac:spMkLst>
        </pc:spChg>
        <pc:spChg chg="add mod">
          <ac:chgData name="Firdaus Ab Rahman" userId="5ef8ce78-2b6f-497b-baeb-b5260539b389" providerId="ADAL" clId="{0CD302D7-C018-4A4A-A216-41C562C2F453}" dt="2022-10-19T08:33:54.662" v="16312" actId="208"/>
          <ac:spMkLst>
            <pc:docMk/>
            <pc:sldMk cId="854805486" sldId="348"/>
            <ac:spMk id="65" creationId="{0F90A509-DF7F-AFA4-ABB0-8BFC15ED42B6}"/>
          </ac:spMkLst>
        </pc:spChg>
        <pc:grpChg chg="add del mod ord">
          <ac:chgData name="Firdaus Ab Rahman" userId="5ef8ce78-2b6f-497b-baeb-b5260539b389" providerId="ADAL" clId="{0CD302D7-C018-4A4A-A216-41C562C2F453}" dt="2022-10-19T01:43:49.556" v="11257" actId="478"/>
          <ac:grpSpMkLst>
            <pc:docMk/>
            <pc:sldMk cId="854805486" sldId="348"/>
            <ac:grpSpMk id="3" creationId="{D8C7F089-9B51-DA05-6A01-520C6227DF06}"/>
          </ac:grpSpMkLst>
        </pc:grpChg>
        <pc:picChg chg="mod">
          <ac:chgData name="Firdaus Ab Rahman" userId="5ef8ce78-2b6f-497b-baeb-b5260539b389" providerId="ADAL" clId="{0CD302D7-C018-4A4A-A216-41C562C2F453}" dt="2022-10-18T08:53:08.967" v="10477"/>
          <ac:picMkLst>
            <pc:docMk/>
            <pc:sldMk cId="854805486" sldId="348"/>
            <ac:picMk id="4" creationId="{A5201240-EEEE-A5E8-DA4F-228635982B12}"/>
          </ac:picMkLst>
        </pc:picChg>
        <pc:picChg chg="add mod modCrop">
          <ac:chgData name="Firdaus Ab Rahman" userId="5ef8ce78-2b6f-497b-baeb-b5260539b389" providerId="ADAL" clId="{0CD302D7-C018-4A4A-A216-41C562C2F453}" dt="2022-10-19T08:31:26.173" v="16207" actId="1076"/>
          <ac:picMkLst>
            <pc:docMk/>
            <pc:sldMk cId="854805486" sldId="348"/>
            <ac:picMk id="5" creationId="{57041FB3-27C2-31A6-83B2-EFB9262FC140}"/>
          </ac:picMkLst>
        </pc:picChg>
        <pc:picChg chg="mod">
          <ac:chgData name="Firdaus Ab Rahman" userId="5ef8ce78-2b6f-497b-baeb-b5260539b389" providerId="ADAL" clId="{0CD302D7-C018-4A4A-A216-41C562C2F453}" dt="2022-10-18T08:53:08.967" v="10477"/>
          <ac:picMkLst>
            <pc:docMk/>
            <pc:sldMk cId="854805486" sldId="348"/>
            <ac:picMk id="6" creationId="{A7BF5ED3-8B87-9064-78E8-FE85AB72C3DF}"/>
          </ac:picMkLst>
        </pc:picChg>
        <pc:picChg chg="add mod ord modCrop">
          <ac:chgData name="Firdaus Ab Rahman" userId="5ef8ce78-2b6f-497b-baeb-b5260539b389" providerId="ADAL" clId="{0CD302D7-C018-4A4A-A216-41C562C2F453}" dt="2022-10-19T02:51:15.756" v="11852" actId="1076"/>
          <ac:picMkLst>
            <pc:docMk/>
            <pc:sldMk cId="854805486" sldId="348"/>
            <ac:picMk id="7" creationId="{41C63186-12F6-2764-26E5-D83F3C25C8C3}"/>
          </ac:picMkLst>
        </pc:picChg>
        <pc:picChg chg="add del mod modCrop">
          <ac:chgData name="Firdaus Ab Rahman" userId="5ef8ce78-2b6f-497b-baeb-b5260539b389" providerId="ADAL" clId="{0CD302D7-C018-4A4A-A216-41C562C2F453}" dt="2022-10-19T01:33:52.500" v="11244" actId="478"/>
          <ac:picMkLst>
            <pc:docMk/>
            <pc:sldMk cId="854805486" sldId="348"/>
            <ac:picMk id="9" creationId="{FC8F8485-2CE5-89D7-7559-A7258A61DEAA}"/>
          </ac:picMkLst>
        </pc:picChg>
        <pc:picChg chg="add mod modCrop">
          <ac:chgData name="Firdaus Ab Rahman" userId="5ef8ce78-2b6f-497b-baeb-b5260539b389" providerId="ADAL" clId="{0CD302D7-C018-4A4A-A216-41C562C2F453}" dt="2022-10-19T08:14:50.137" v="16159" actId="1076"/>
          <ac:picMkLst>
            <pc:docMk/>
            <pc:sldMk cId="854805486" sldId="348"/>
            <ac:picMk id="10" creationId="{185C8CE7-5A76-7953-CEB3-549B14D366A2}"/>
          </ac:picMkLst>
        </pc:picChg>
        <pc:picChg chg="add del mod modCrop">
          <ac:chgData name="Firdaus Ab Rahman" userId="5ef8ce78-2b6f-497b-baeb-b5260539b389" providerId="ADAL" clId="{0CD302D7-C018-4A4A-A216-41C562C2F453}" dt="2022-10-18T09:37:47.055" v="11138" actId="478"/>
          <ac:picMkLst>
            <pc:docMk/>
            <pc:sldMk cId="854805486" sldId="348"/>
            <ac:picMk id="11" creationId="{7ACDBC50-19BA-CDAE-F73E-C90ABCA7F261}"/>
          </ac:picMkLst>
        </pc:picChg>
        <pc:picChg chg="add mod ord modCrop">
          <ac:chgData name="Firdaus Ab Rahman" userId="5ef8ce78-2b6f-497b-baeb-b5260539b389" providerId="ADAL" clId="{0CD302D7-C018-4A4A-A216-41C562C2F453}" dt="2022-10-19T02:51:15.756" v="11852" actId="1076"/>
          <ac:picMkLst>
            <pc:docMk/>
            <pc:sldMk cId="854805486" sldId="348"/>
            <ac:picMk id="12" creationId="{6840973B-E37A-9534-CDE5-56B50ECA212F}"/>
          </ac:picMkLst>
        </pc:picChg>
        <pc:picChg chg="add del mod modCrop">
          <ac:chgData name="Firdaus Ab Rahman" userId="5ef8ce78-2b6f-497b-baeb-b5260539b389" providerId="ADAL" clId="{0CD302D7-C018-4A4A-A216-41C562C2F453}" dt="2022-10-19T01:43:43.200" v="11252" actId="478"/>
          <ac:picMkLst>
            <pc:docMk/>
            <pc:sldMk cId="854805486" sldId="348"/>
            <ac:picMk id="13" creationId="{5EFFA39D-2595-7E18-9060-6BEC6149EC50}"/>
          </ac:picMkLst>
        </pc:picChg>
        <pc:picChg chg="add del mod modCrop">
          <ac:chgData name="Firdaus Ab Rahman" userId="5ef8ce78-2b6f-497b-baeb-b5260539b389" providerId="ADAL" clId="{0CD302D7-C018-4A4A-A216-41C562C2F453}" dt="2022-10-19T01:43:44.863" v="11254" actId="478"/>
          <ac:picMkLst>
            <pc:docMk/>
            <pc:sldMk cId="854805486" sldId="348"/>
            <ac:picMk id="14" creationId="{75C4C0D3-A934-D6E4-C9C9-055C1B470FEC}"/>
          </ac:picMkLst>
        </pc:picChg>
        <pc:picChg chg="add mod">
          <ac:chgData name="Firdaus Ab Rahman" userId="5ef8ce78-2b6f-497b-baeb-b5260539b389" providerId="ADAL" clId="{0CD302D7-C018-4A4A-A216-41C562C2F453}" dt="2022-10-19T02:51:23.315" v="11853" actId="1076"/>
          <ac:picMkLst>
            <pc:docMk/>
            <pc:sldMk cId="854805486" sldId="348"/>
            <ac:picMk id="35" creationId="{F4280140-6BF3-D071-58BF-B37DCEB2D303}"/>
          </ac:picMkLst>
        </pc:picChg>
        <pc:picChg chg="add mod modCrop">
          <ac:chgData name="Firdaus Ab Rahman" userId="5ef8ce78-2b6f-497b-baeb-b5260539b389" providerId="ADAL" clId="{0CD302D7-C018-4A4A-A216-41C562C2F453}" dt="2022-10-19T02:52:14.483" v="11862" actId="14100"/>
          <ac:picMkLst>
            <pc:docMk/>
            <pc:sldMk cId="854805486" sldId="348"/>
            <ac:picMk id="47" creationId="{51B927A3-F6B1-5B27-5298-ECF407CD2941}"/>
          </ac:picMkLst>
        </pc:picChg>
        <pc:cxnChg chg="add del mod">
          <ac:chgData name="Firdaus Ab Rahman" userId="5ef8ce78-2b6f-497b-baeb-b5260539b389" providerId="ADAL" clId="{0CD302D7-C018-4A4A-A216-41C562C2F453}" dt="2022-10-19T08:29:20.198" v="16172" actId="478"/>
          <ac:cxnSpMkLst>
            <pc:docMk/>
            <pc:sldMk cId="854805486" sldId="348"/>
            <ac:cxnSpMk id="22" creationId="{4B569C13-F452-8432-2FB1-BB90FD490D86}"/>
          </ac:cxnSpMkLst>
        </pc:cxnChg>
        <pc:cxnChg chg="add del mod">
          <ac:chgData name="Firdaus Ab Rahman" userId="5ef8ce78-2b6f-497b-baeb-b5260539b389" providerId="ADAL" clId="{0CD302D7-C018-4A4A-A216-41C562C2F453}" dt="2022-10-19T08:29:51.930" v="16183" actId="478"/>
          <ac:cxnSpMkLst>
            <pc:docMk/>
            <pc:sldMk cId="854805486" sldId="348"/>
            <ac:cxnSpMk id="24" creationId="{11F046E1-50A1-7383-8D7E-219746223AED}"/>
          </ac:cxnSpMkLst>
        </pc:cxnChg>
        <pc:cxnChg chg="add del mod">
          <ac:chgData name="Firdaus Ab Rahman" userId="5ef8ce78-2b6f-497b-baeb-b5260539b389" providerId="ADAL" clId="{0CD302D7-C018-4A4A-A216-41C562C2F453}" dt="2022-10-19T01:43:46.784" v="11255" actId="478"/>
          <ac:cxnSpMkLst>
            <pc:docMk/>
            <pc:sldMk cId="854805486" sldId="348"/>
            <ac:cxnSpMk id="26" creationId="{6F7E661A-D171-4A82-418C-A2461C9917AD}"/>
          </ac:cxnSpMkLst>
        </pc:cxnChg>
        <pc:cxnChg chg="add del mod ord">
          <ac:chgData name="Firdaus Ab Rahman" userId="5ef8ce78-2b6f-497b-baeb-b5260539b389" providerId="ADAL" clId="{0CD302D7-C018-4A4A-A216-41C562C2F453}" dt="2022-10-19T02:03:49.186" v="11274" actId="478"/>
          <ac:cxnSpMkLst>
            <pc:docMk/>
            <pc:sldMk cId="854805486" sldId="348"/>
            <ac:cxnSpMk id="31" creationId="{879B80F7-02F7-6ED3-8235-0A6291688BD1}"/>
          </ac:cxnSpMkLst>
        </pc:cxnChg>
        <pc:cxnChg chg="add mod">
          <ac:chgData name="Firdaus Ab Rahman" userId="5ef8ce78-2b6f-497b-baeb-b5260539b389" providerId="ADAL" clId="{0CD302D7-C018-4A4A-A216-41C562C2F453}" dt="2022-10-19T08:32:53.060" v="16260" actId="14100"/>
          <ac:cxnSpMkLst>
            <pc:docMk/>
            <pc:sldMk cId="854805486" sldId="348"/>
            <ac:cxnSpMk id="40" creationId="{68368DCE-9FBC-7A73-80DE-00E87679AF05}"/>
          </ac:cxnSpMkLst>
        </pc:cxnChg>
        <pc:cxnChg chg="add del mod">
          <ac:chgData name="Firdaus Ab Rahman" userId="5ef8ce78-2b6f-497b-baeb-b5260539b389" providerId="ADAL" clId="{0CD302D7-C018-4A4A-A216-41C562C2F453}" dt="2022-10-19T08:29:18.916" v="16169" actId="11529"/>
          <ac:cxnSpMkLst>
            <pc:docMk/>
            <pc:sldMk cId="854805486" sldId="348"/>
            <ac:cxnSpMk id="56" creationId="{BB838C4D-E4C5-AEF1-D1FC-C581A1B3DEE8}"/>
          </ac:cxnSpMkLst>
        </pc:cxnChg>
        <pc:cxnChg chg="add">
          <ac:chgData name="Firdaus Ab Rahman" userId="5ef8ce78-2b6f-497b-baeb-b5260539b389" providerId="ADAL" clId="{0CD302D7-C018-4A4A-A216-41C562C2F453}" dt="2022-10-19T08:29:45.493" v="16182" actId="11529"/>
          <ac:cxnSpMkLst>
            <pc:docMk/>
            <pc:sldMk cId="854805486" sldId="348"/>
            <ac:cxnSpMk id="58" creationId="{A4A76620-EFCC-459D-6F9C-C32DAF71FC54}"/>
          </ac:cxnSpMkLst>
        </pc:cxnChg>
      </pc:sldChg>
      <pc:sldChg chg="addSp delSp modSp new del mod">
        <pc:chgData name="Firdaus Ab Rahman" userId="5ef8ce78-2b6f-497b-baeb-b5260539b389" providerId="ADAL" clId="{0CD302D7-C018-4A4A-A216-41C562C2F453}" dt="2022-10-19T02:29:32.822" v="11590" actId="47"/>
        <pc:sldMkLst>
          <pc:docMk/>
          <pc:sldMk cId="1185824537" sldId="349"/>
        </pc:sldMkLst>
        <pc:spChg chg="mod">
          <ac:chgData name="Firdaus Ab Rahman" userId="5ef8ce78-2b6f-497b-baeb-b5260539b389" providerId="ADAL" clId="{0CD302D7-C018-4A4A-A216-41C562C2F453}" dt="2022-10-17T07:56:11.813" v="1240" actId="20577"/>
          <ac:spMkLst>
            <pc:docMk/>
            <pc:sldMk cId="1185824537" sldId="349"/>
            <ac:spMk id="2" creationId="{8F3254E1-30C9-ED43-335A-C82E2E3A8E41}"/>
          </ac:spMkLst>
        </pc:spChg>
        <pc:spChg chg="del">
          <ac:chgData name="Firdaus Ab Rahman" userId="5ef8ce78-2b6f-497b-baeb-b5260539b389" providerId="ADAL" clId="{0CD302D7-C018-4A4A-A216-41C562C2F453}" dt="2022-10-19T01:23:44.402" v="11194" actId="478"/>
          <ac:spMkLst>
            <pc:docMk/>
            <pc:sldMk cId="1185824537" sldId="349"/>
            <ac:spMk id="3" creationId="{DA3AC4FE-B8ED-10E0-3743-AEE38A1506E2}"/>
          </ac:spMkLst>
        </pc:spChg>
        <pc:grpChg chg="add mod ord">
          <ac:chgData name="Firdaus Ab Rahman" userId="5ef8ce78-2b6f-497b-baeb-b5260539b389" providerId="ADAL" clId="{0CD302D7-C018-4A4A-A216-41C562C2F453}" dt="2022-10-18T08:53:27.965" v="10480" actId="167"/>
          <ac:grpSpMkLst>
            <pc:docMk/>
            <pc:sldMk cId="1185824537" sldId="349"/>
            <ac:grpSpMk id="5" creationId="{B07C2439-D6F4-A1AC-2C09-AD94C6670459}"/>
          </ac:grpSpMkLst>
        </pc:grpChg>
        <pc:picChg chg="add mod">
          <ac:chgData name="Firdaus Ab Rahman" userId="5ef8ce78-2b6f-497b-baeb-b5260539b389" providerId="ADAL" clId="{0CD302D7-C018-4A4A-A216-41C562C2F453}" dt="2022-10-17T07:14:23.706" v="1013" actId="1076"/>
          <ac:picMkLst>
            <pc:docMk/>
            <pc:sldMk cId="1185824537" sldId="349"/>
            <ac:picMk id="4" creationId="{F25EC166-AE49-F91F-A935-7B7501DA4F12}"/>
          </ac:picMkLst>
        </pc:picChg>
        <pc:picChg chg="add mod modCrop">
          <ac:chgData name="Firdaus Ab Rahman" userId="5ef8ce78-2b6f-497b-baeb-b5260539b389" providerId="ADAL" clId="{0CD302D7-C018-4A4A-A216-41C562C2F453}" dt="2022-10-17T07:14:55.744" v="1017" actId="1076"/>
          <ac:picMkLst>
            <pc:docMk/>
            <pc:sldMk cId="1185824537" sldId="349"/>
            <ac:picMk id="6" creationId="{67326B86-A5CC-79B4-642B-A0E867E24482}"/>
          </ac:picMkLst>
        </pc:picChg>
        <pc:picChg chg="mod">
          <ac:chgData name="Firdaus Ab Rahman" userId="5ef8ce78-2b6f-497b-baeb-b5260539b389" providerId="ADAL" clId="{0CD302D7-C018-4A4A-A216-41C562C2F453}" dt="2022-10-18T08:53:25.150" v="10479"/>
          <ac:picMkLst>
            <pc:docMk/>
            <pc:sldMk cId="1185824537" sldId="349"/>
            <ac:picMk id="7" creationId="{430D3F98-02D3-E42A-3AA2-88D9CC576722}"/>
          </ac:picMkLst>
        </pc:picChg>
        <pc:picChg chg="mod">
          <ac:chgData name="Firdaus Ab Rahman" userId="5ef8ce78-2b6f-497b-baeb-b5260539b389" providerId="ADAL" clId="{0CD302D7-C018-4A4A-A216-41C562C2F453}" dt="2022-10-18T08:53:25.150" v="10479"/>
          <ac:picMkLst>
            <pc:docMk/>
            <pc:sldMk cId="1185824537" sldId="349"/>
            <ac:picMk id="8" creationId="{5AA2437F-8DE2-065A-A5A5-1AC8B1CCC58D}"/>
          </ac:picMkLst>
        </pc:picChg>
        <pc:picChg chg="add del mod modCrop">
          <ac:chgData name="Firdaus Ab Rahman" userId="5ef8ce78-2b6f-497b-baeb-b5260539b389" providerId="ADAL" clId="{0CD302D7-C018-4A4A-A216-41C562C2F453}" dt="2022-10-17T07:16:09.231" v="1022" actId="478"/>
          <ac:picMkLst>
            <pc:docMk/>
            <pc:sldMk cId="1185824537" sldId="349"/>
            <ac:picMk id="8" creationId="{FAE559C3-9721-F630-72AD-192553FAD8CB}"/>
          </ac:picMkLst>
        </pc:picChg>
        <pc:picChg chg="add mod modCrop">
          <ac:chgData name="Firdaus Ab Rahman" userId="5ef8ce78-2b6f-497b-baeb-b5260539b389" providerId="ADAL" clId="{0CD302D7-C018-4A4A-A216-41C562C2F453}" dt="2022-10-17T07:16:27.896" v="1026" actId="1076"/>
          <ac:picMkLst>
            <pc:docMk/>
            <pc:sldMk cId="1185824537" sldId="349"/>
            <ac:picMk id="10" creationId="{1C180222-B63E-40B3-E973-47C05A20AB6E}"/>
          </ac:picMkLst>
        </pc:picChg>
        <pc:picChg chg="add mod modCrop">
          <ac:chgData name="Firdaus Ab Rahman" userId="5ef8ce78-2b6f-497b-baeb-b5260539b389" providerId="ADAL" clId="{0CD302D7-C018-4A4A-A216-41C562C2F453}" dt="2022-10-17T07:16:53.560" v="1030" actId="1076"/>
          <ac:picMkLst>
            <pc:docMk/>
            <pc:sldMk cId="1185824537" sldId="349"/>
            <ac:picMk id="12" creationId="{788B9A08-6FC8-1C04-E636-7AFC15CFAE40}"/>
          </ac:picMkLst>
        </pc:picChg>
        <pc:picChg chg="add del mod modCrop">
          <ac:chgData name="Firdaus Ab Rahman" userId="5ef8ce78-2b6f-497b-baeb-b5260539b389" providerId="ADAL" clId="{0CD302D7-C018-4A4A-A216-41C562C2F453}" dt="2022-10-17T07:18:20.958" v="1035" actId="478"/>
          <ac:picMkLst>
            <pc:docMk/>
            <pc:sldMk cId="1185824537" sldId="349"/>
            <ac:picMk id="14" creationId="{217F3780-514A-320C-96D1-0D837DF8E28C}"/>
          </ac:picMkLst>
        </pc:picChg>
        <pc:picChg chg="add mod modCrop">
          <ac:chgData name="Firdaus Ab Rahman" userId="5ef8ce78-2b6f-497b-baeb-b5260539b389" providerId="ADAL" clId="{0CD302D7-C018-4A4A-A216-41C562C2F453}" dt="2022-10-17T07:18:35.167" v="1039" actId="1076"/>
          <ac:picMkLst>
            <pc:docMk/>
            <pc:sldMk cId="1185824537" sldId="349"/>
            <ac:picMk id="16" creationId="{FC0A3A4A-B0FF-BF98-FDD1-DC1944285A85}"/>
          </ac:picMkLst>
        </pc:picChg>
      </pc:sldChg>
      <pc:sldChg chg="addSp delSp modSp new del mod">
        <pc:chgData name="Firdaus Ab Rahman" userId="5ef8ce78-2b6f-497b-baeb-b5260539b389" providerId="ADAL" clId="{0CD302D7-C018-4A4A-A216-41C562C2F453}" dt="2022-10-19T02:32:43.011" v="11634" actId="47"/>
        <pc:sldMkLst>
          <pc:docMk/>
          <pc:sldMk cId="398955712" sldId="350"/>
        </pc:sldMkLst>
        <pc:spChg chg="mod">
          <ac:chgData name="Firdaus Ab Rahman" userId="5ef8ce78-2b6f-497b-baeb-b5260539b389" providerId="ADAL" clId="{0CD302D7-C018-4A4A-A216-41C562C2F453}" dt="2022-10-17T07:56:16.548" v="1244" actId="20577"/>
          <ac:spMkLst>
            <pc:docMk/>
            <pc:sldMk cId="398955712" sldId="350"/>
            <ac:spMk id="2" creationId="{D463DA81-EDB5-8D04-B676-87F47581C182}"/>
          </ac:spMkLst>
        </pc:spChg>
        <pc:spChg chg="del">
          <ac:chgData name="Firdaus Ab Rahman" userId="5ef8ce78-2b6f-497b-baeb-b5260539b389" providerId="ADAL" clId="{0CD302D7-C018-4A4A-A216-41C562C2F453}" dt="2022-10-17T07:30:02.266" v="1048" actId="478"/>
          <ac:spMkLst>
            <pc:docMk/>
            <pc:sldMk cId="398955712" sldId="350"/>
            <ac:spMk id="3" creationId="{2E5BBCB1-FCB2-8A00-78C7-7CF9C1B25A68}"/>
          </ac:spMkLst>
        </pc:spChg>
        <pc:grpChg chg="add mod ord">
          <ac:chgData name="Firdaus Ab Rahman" userId="5ef8ce78-2b6f-497b-baeb-b5260539b389" providerId="ADAL" clId="{0CD302D7-C018-4A4A-A216-41C562C2F453}" dt="2022-10-18T08:53:35.309" v="10482" actId="167"/>
          <ac:grpSpMkLst>
            <pc:docMk/>
            <pc:sldMk cId="398955712" sldId="350"/>
            <ac:grpSpMk id="3" creationId="{273D17E8-5A81-F8B4-C588-E9C98C4A9EB5}"/>
          </ac:grpSpMkLst>
        </pc:grpChg>
        <pc:picChg chg="add mod">
          <ac:chgData name="Firdaus Ab Rahman" userId="5ef8ce78-2b6f-497b-baeb-b5260539b389" providerId="ADAL" clId="{0CD302D7-C018-4A4A-A216-41C562C2F453}" dt="2022-10-17T07:30:09.949" v="1050" actId="1076"/>
          <ac:picMkLst>
            <pc:docMk/>
            <pc:sldMk cId="398955712" sldId="350"/>
            <ac:picMk id="4" creationId="{E91307A3-1FDA-6150-3089-C736695F81F4}"/>
          </ac:picMkLst>
        </pc:picChg>
        <pc:picChg chg="mod">
          <ac:chgData name="Firdaus Ab Rahman" userId="5ef8ce78-2b6f-497b-baeb-b5260539b389" providerId="ADAL" clId="{0CD302D7-C018-4A4A-A216-41C562C2F453}" dt="2022-10-18T08:53:31.932" v="10481"/>
          <ac:picMkLst>
            <pc:docMk/>
            <pc:sldMk cId="398955712" sldId="350"/>
            <ac:picMk id="5" creationId="{DEF017AE-C6B3-278C-1B6C-3123C49695C0}"/>
          </ac:picMkLst>
        </pc:picChg>
        <pc:picChg chg="mod">
          <ac:chgData name="Firdaus Ab Rahman" userId="5ef8ce78-2b6f-497b-baeb-b5260539b389" providerId="ADAL" clId="{0CD302D7-C018-4A4A-A216-41C562C2F453}" dt="2022-10-18T08:53:31.932" v="10481"/>
          <ac:picMkLst>
            <pc:docMk/>
            <pc:sldMk cId="398955712" sldId="350"/>
            <ac:picMk id="6" creationId="{0F468708-82A6-A883-2007-9867E300439E}"/>
          </ac:picMkLst>
        </pc:picChg>
        <pc:picChg chg="add del mod modCrop">
          <ac:chgData name="Firdaus Ab Rahman" userId="5ef8ce78-2b6f-497b-baeb-b5260539b389" providerId="ADAL" clId="{0CD302D7-C018-4A4A-A216-41C562C2F453}" dt="2022-10-17T07:38:28.091" v="1056" actId="478"/>
          <ac:picMkLst>
            <pc:docMk/>
            <pc:sldMk cId="398955712" sldId="350"/>
            <ac:picMk id="6" creationId="{C42034EA-05C9-7DF1-15C5-06C9AFB5873C}"/>
          </ac:picMkLst>
        </pc:picChg>
        <pc:picChg chg="add mod modCrop">
          <ac:chgData name="Firdaus Ab Rahman" userId="5ef8ce78-2b6f-497b-baeb-b5260539b389" providerId="ADAL" clId="{0CD302D7-C018-4A4A-A216-41C562C2F453}" dt="2022-10-17T07:38:30.691" v="1057" actId="1076"/>
          <ac:picMkLst>
            <pc:docMk/>
            <pc:sldMk cId="398955712" sldId="350"/>
            <ac:picMk id="8" creationId="{FBE348FD-7287-A1DC-3F50-2DA1E8B78710}"/>
          </ac:picMkLst>
        </pc:picChg>
      </pc:sldChg>
      <pc:sldChg chg="addSp delSp modSp add del mod">
        <pc:chgData name="Firdaus Ab Rahman" userId="5ef8ce78-2b6f-497b-baeb-b5260539b389" providerId="ADAL" clId="{0CD302D7-C018-4A4A-A216-41C562C2F453}" dt="2022-10-19T02:37:09.796" v="11692" actId="47"/>
        <pc:sldMkLst>
          <pc:docMk/>
          <pc:sldMk cId="4037981657" sldId="351"/>
        </pc:sldMkLst>
        <pc:spChg chg="mod">
          <ac:chgData name="Firdaus Ab Rahman" userId="5ef8ce78-2b6f-497b-baeb-b5260539b389" providerId="ADAL" clId="{0CD302D7-C018-4A4A-A216-41C562C2F453}" dt="2022-10-17T07:56:21.334" v="1248" actId="20577"/>
          <ac:spMkLst>
            <pc:docMk/>
            <pc:sldMk cId="4037981657" sldId="351"/>
            <ac:spMk id="2" creationId="{D463DA81-EDB5-8D04-B676-87F47581C182}"/>
          </ac:spMkLst>
        </pc:spChg>
        <pc:grpChg chg="add mod ord">
          <ac:chgData name="Firdaus Ab Rahman" userId="5ef8ce78-2b6f-497b-baeb-b5260539b389" providerId="ADAL" clId="{0CD302D7-C018-4A4A-A216-41C562C2F453}" dt="2022-10-18T08:53:42.867" v="10484" actId="167"/>
          <ac:grpSpMkLst>
            <pc:docMk/>
            <pc:sldMk cId="4037981657" sldId="351"/>
            <ac:grpSpMk id="3" creationId="{DB9157B1-1C3C-D0C1-03E7-4FA9256D5780}"/>
          </ac:grpSpMkLst>
        </pc:grpChg>
        <pc:picChg chg="add mod modCrop">
          <ac:chgData name="Firdaus Ab Rahman" userId="5ef8ce78-2b6f-497b-baeb-b5260539b389" providerId="ADAL" clId="{0CD302D7-C018-4A4A-A216-41C562C2F453}" dt="2022-10-17T07:39:19.604" v="1072" actId="1076"/>
          <ac:picMkLst>
            <pc:docMk/>
            <pc:sldMk cId="4037981657" sldId="351"/>
            <ac:picMk id="5" creationId="{FB1CB030-009D-F452-31EE-FB7D08C98D0F}"/>
          </ac:picMkLst>
        </pc:picChg>
        <pc:picChg chg="mod">
          <ac:chgData name="Firdaus Ab Rahman" userId="5ef8ce78-2b6f-497b-baeb-b5260539b389" providerId="ADAL" clId="{0CD302D7-C018-4A4A-A216-41C562C2F453}" dt="2022-10-18T08:53:40.250" v="10483"/>
          <ac:picMkLst>
            <pc:docMk/>
            <pc:sldMk cId="4037981657" sldId="351"/>
            <ac:picMk id="6" creationId="{BD74CDA9-C6EA-F1E0-F5FB-B9E4F792D852}"/>
          </ac:picMkLst>
        </pc:picChg>
        <pc:picChg chg="mod">
          <ac:chgData name="Firdaus Ab Rahman" userId="5ef8ce78-2b6f-497b-baeb-b5260539b389" providerId="ADAL" clId="{0CD302D7-C018-4A4A-A216-41C562C2F453}" dt="2022-10-18T08:53:40.250" v="10483"/>
          <ac:picMkLst>
            <pc:docMk/>
            <pc:sldMk cId="4037981657" sldId="351"/>
            <ac:picMk id="7" creationId="{25B3A20B-A290-6D50-745F-EECE061B67B3}"/>
          </ac:picMkLst>
        </pc:picChg>
        <pc:picChg chg="del">
          <ac:chgData name="Firdaus Ab Rahman" userId="5ef8ce78-2b6f-497b-baeb-b5260539b389" providerId="ADAL" clId="{0CD302D7-C018-4A4A-A216-41C562C2F453}" dt="2022-10-17T07:38:51.754" v="1068" actId="478"/>
          <ac:picMkLst>
            <pc:docMk/>
            <pc:sldMk cId="4037981657" sldId="351"/>
            <ac:picMk id="8" creationId="{FBE348FD-7287-A1DC-3F50-2DA1E8B78710}"/>
          </ac:picMkLst>
        </pc:picChg>
      </pc:sldChg>
      <pc:sldChg chg="addSp modSp new del mod">
        <pc:chgData name="Firdaus Ab Rahman" userId="5ef8ce78-2b6f-497b-baeb-b5260539b389" providerId="ADAL" clId="{0CD302D7-C018-4A4A-A216-41C562C2F453}" dt="2022-10-19T02:37:55.772" v="11693" actId="47"/>
        <pc:sldMkLst>
          <pc:docMk/>
          <pc:sldMk cId="3000415000" sldId="352"/>
        </pc:sldMkLst>
        <pc:grpChg chg="add mod ord">
          <ac:chgData name="Firdaus Ab Rahman" userId="5ef8ce78-2b6f-497b-baeb-b5260539b389" providerId="ADAL" clId="{0CD302D7-C018-4A4A-A216-41C562C2F453}" dt="2022-10-18T08:53:48.605" v="10486" actId="167"/>
          <ac:grpSpMkLst>
            <pc:docMk/>
            <pc:sldMk cId="3000415000" sldId="352"/>
            <ac:grpSpMk id="4" creationId="{AA61BB70-04E1-0EDA-01FF-77DE781BEF5D}"/>
          </ac:grpSpMkLst>
        </pc:grpChg>
        <pc:picChg chg="add mod modCrop">
          <ac:chgData name="Firdaus Ab Rahman" userId="5ef8ce78-2b6f-497b-baeb-b5260539b389" providerId="ADAL" clId="{0CD302D7-C018-4A4A-A216-41C562C2F453}" dt="2022-10-17T07:40:50.203" v="1077" actId="1076"/>
          <ac:picMkLst>
            <pc:docMk/>
            <pc:sldMk cId="3000415000" sldId="352"/>
            <ac:picMk id="5" creationId="{3CA4A823-7DC2-C619-1183-C9E023F8EF65}"/>
          </ac:picMkLst>
        </pc:picChg>
        <pc:picChg chg="mod">
          <ac:chgData name="Firdaus Ab Rahman" userId="5ef8ce78-2b6f-497b-baeb-b5260539b389" providerId="ADAL" clId="{0CD302D7-C018-4A4A-A216-41C562C2F453}" dt="2022-10-18T08:53:46.146" v="10485"/>
          <ac:picMkLst>
            <pc:docMk/>
            <pc:sldMk cId="3000415000" sldId="352"/>
            <ac:picMk id="6" creationId="{FBC81006-2A49-7E54-2026-E3DF626C3E52}"/>
          </ac:picMkLst>
        </pc:picChg>
        <pc:picChg chg="mod">
          <ac:chgData name="Firdaus Ab Rahman" userId="5ef8ce78-2b6f-497b-baeb-b5260539b389" providerId="ADAL" clId="{0CD302D7-C018-4A4A-A216-41C562C2F453}" dt="2022-10-18T08:53:46.146" v="10485"/>
          <ac:picMkLst>
            <pc:docMk/>
            <pc:sldMk cId="3000415000" sldId="352"/>
            <ac:picMk id="7" creationId="{A6B6B03B-1499-F084-ABC8-CE2580C745C4}"/>
          </ac:picMkLst>
        </pc:picChg>
      </pc:sldChg>
      <pc:sldChg chg="addSp delSp modSp add del mod">
        <pc:chgData name="Firdaus Ab Rahman" userId="5ef8ce78-2b6f-497b-baeb-b5260539b389" providerId="ADAL" clId="{0CD302D7-C018-4A4A-A216-41C562C2F453}" dt="2022-10-19T03:07:30.050" v="12039" actId="47"/>
        <pc:sldMkLst>
          <pc:docMk/>
          <pc:sldMk cId="1697442050" sldId="353"/>
        </pc:sldMkLst>
        <pc:spChg chg="del mod">
          <ac:chgData name="Firdaus Ab Rahman" userId="5ef8ce78-2b6f-497b-baeb-b5260539b389" providerId="ADAL" clId="{0CD302D7-C018-4A4A-A216-41C562C2F453}" dt="2022-10-19T02:45:27.139" v="11799" actId="478"/>
          <ac:spMkLst>
            <pc:docMk/>
            <pc:sldMk cId="1697442050" sldId="353"/>
            <ac:spMk id="2" creationId="{E68F63B8-57B5-D3D4-7C25-4A6CA263EA06}"/>
          </ac:spMkLst>
        </pc:spChg>
        <pc:spChg chg="add del mod">
          <ac:chgData name="Firdaus Ab Rahman" userId="5ef8ce78-2b6f-497b-baeb-b5260539b389" providerId="ADAL" clId="{0CD302D7-C018-4A4A-A216-41C562C2F453}" dt="2022-10-17T07:43:27.944" v="1084" actId="478"/>
          <ac:spMkLst>
            <pc:docMk/>
            <pc:sldMk cId="1697442050" sldId="353"/>
            <ac:spMk id="4" creationId="{7903E18D-A18D-D0C6-5CE1-72672BA53F45}"/>
          </ac:spMkLst>
        </pc:spChg>
        <pc:spChg chg="add mod">
          <ac:chgData name="Firdaus Ab Rahman" userId="5ef8ce78-2b6f-497b-baeb-b5260539b389" providerId="ADAL" clId="{0CD302D7-C018-4A4A-A216-41C562C2F453}" dt="2022-10-19T02:45:23.015" v="11798"/>
          <ac:spMkLst>
            <pc:docMk/>
            <pc:sldMk cId="1697442050" sldId="353"/>
            <ac:spMk id="6" creationId="{8A5B18FA-632E-B5B3-86BF-59F78AC31EF0}"/>
          </ac:spMkLst>
        </pc:spChg>
        <pc:spChg chg="add mod">
          <ac:chgData name="Firdaus Ab Rahman" userId="5ef8ce78-2b6f-497b-baeb-b5260539b389" providerId="ADAL" clId="{0CD302D7-C018-4A4A-A216-41C562C2F453}" dt="2022-10-19T02:45:23.015" v="11798"/>
          <ac:spMkLst>
            <pc:docMk/>
            <pc:sldMk cId="1697442050" sldId="353"/>
            <ac:spMk id="7" creationId="{52C00704-EE3C-D919-00AF-DAE47D5C5FA7}"/>
          </ac:spMkLst>
        </pc:spChg>
        <pc:spChg chg="add del mod">
          <ac:chgData name="Firdaus Ab Rahman" userId="5ef8ce78-2b6f-497b-baeb-b5260539b389" providerId="ADAL" clId="{0CD302D7-C018-4A4A-A216-41C562C2F453}" dt="2022-10-19T02:45:31.787" v="11800" actId="478"/>
          <ac:spMkLst>
            <pc:docMk/>
            <pc:sldMk cId="1697442050" sldId="353"/>
            <ac:spMk id="10" creationId="{2BE050E8-A62C-5069-EA53-A241976E59E7}"/>
          </ac:spMkLst>
        </pc:spChg>
        <pc:spChg chg="add del mod">
          <ac:chgData name="Firdaus Ab Rahman" userId="5ef8ce78-2b6f-497b-baeb-b5260539b389" providerId="ADAL" clId="{0CD302D7-C018-4A4A-A216-41C562C2F453}" dt="2022-10-19T02:47:13.994" v="11808" actId="478"/>
          <ac:spMkLst>
            <pc:docMk/>
            <pc:sldMk cId="1697442050" sldId="353"/>
            <ac:spMk id="11" creationId="{68AAD6F1-4605-F1B0-4129-E5F23F6A76D5}"/>
          </ac:spMkLst>
        </pc:spChg>
        <pc:grpChg chg="add mod ord">
          <ac:chgData name="Firdaus Ab Rahman" userId="5ef8ce78-2b6f-497b-baeb-b5260539b389" providerId="ADAL" clId="{0CD302D7-C018-4A4A-A216-41C562C2F453}" dt="2022-10-18T08:54:00.932" v="10488" actId="167"/>
          <ac:grpSpMkLst>
            <pc:docMk/>
            <pc:sldMk cId="1697442050" sldId="353"/>
            <ac:grpSpMk id="3" creationId="{EFBC4E6F-1C75-5F4D-BF51-D0B76916EE41}"/>
          </ac:grpSpMkLst>
        </pc:grpChg>
        <pc:picChg chg="mod">
          <ac:chgData name="Firdaus Ab Rahman" userId="5ef8ce78-2b6f-497b-baeb-b5260539b389" providerId="ADAL" clId="{0CD302D7-C018-4A4A-A216-41C562C2F453}" dt="2022-10-18T08:53:57.968" v="10487"/>
          <ac:picMkLst>
            <pc:docMk/>
            <pc:sldMk cId="1697442050" sldId="353"/>
            <ac:picMk id="4" creationId="{791FBA3D-990C-63DB-7F1D-EA959B08CFA8}"/>
          </ac:picMkLst>
        </pc:picChg>
        <pc:picChg chg="mod">
          <ac:chgData name="Firdaus Ab Rahman" userId="5ef8ce78-2b6f-497b-baeb-b5260539b389" providerId="ADAL" clId="{0CD302D7-C018-4A4A-A216-41C562C2F453}" dt="2022-10-18T08:53:57.968" v="10487"/>
          <ac:picMkLst>
            <pc:docMk/>
            <pc:sldMk cId="1697442050" sldId="353"/>
            <ac:picMk id="5" creationId="{03427216-C651-467A-B90F-1468F8A0E26E}"/>
          </ac:picMkLst>
        </pc:picChg>
        <pc:picChg chg="del">
          <ac:chgData name="Firdaus Ab Rahman" userId="5ef8ce78-2b6f-497b-baeb-b5260539b389" providerId="ADAL" clId="{0CD302D7-C018-4A4A-A216-41C562C2F453}" dt="2022-10-17T07:43:24.759" v="1082" actId="478"/>
          <ac:picMkLst>
            <pc:docMk/>
            <pc:sldMk cId="1697442050" sldId="353"/>
            <ac:picMk id="5" creationId="{57041FB3-27C2-31A6-83B2-EFB9262FC140}"/>
          </ac:picMkLst>
        </pc:picChg>
        <pc:picChg chg="del">
          <ac:chgData name="Firdaus Ab Rahman" userId="5ef8ce78-2b6f-497b-baeb-b5260539b389" providerId="ADAL" clId="{0CD302D7-C018-4A4A-A216-41C562C2F453}" dt="2022-10-17T07:43:25.401" v="1083" actId="478"/>
          <ac:picMkLst>
            <pc:docMk/>
            <pc:sldMk cId="1697442050" sldId="353"/>
            <ac:picMk id="7" creationId="{41C63186-12F6-2764-26E5-D83F3C25C8C3}"/>
          </ac:picMkLst>
        </pc:picChg>
        <pc:picChg chg="add del mod modCrop">
          <ac:chgData name="Firdaus Ab Rahman" userId="5ef8ce78-2b6f-497b-baeb-b5260539b389" providerId="ADAL" clId="{0CD302D7-C018-4A4A-A216-41C562C2F453}" dt="2022-10-19T02:42:54.405" v="11775" actId="21"/>
          <ac:picMkLst>
            <pc:docMk/>
            <pc:sldMk cId="1697442050" sldId="353"/>
            <ac:picMk id="8" creationId="{44F185CD-2BDB-DBC7-8BBA-C11848C1CD77}"/>
          </ac:picMkLst>
        </pc:picChg>
        <pc:picChg chg="del">
          <ac:chgData name="Firdaus Ab Rahman" userId="5ef8ce78-2b6f-497b-baeb-b5260539b389" providerId="ADAL" clId="{0CD302D7-C018-4A4A-A216-41C562C2F453}" dt="2022-10-17T07:43:24.059" v="1081" actId="478"/>
          <ac:picMkLst>
            <pc:docMk/>
            <pc:sldMk cId="1697442050" sldId="353"/>
            <ac:picMk id="9" creationId="{FC8F8485-2CE5-89D7-7559-A7258A61DEAA}"/>
          </ac:picMkLst>
        </pc:picChg>
        <pc:picChg chg="del">
          <ac:chgData name="Firdaus Ab Rahman" userId="5ef8ce78-2b6f-497b-baeb-b5260539b389" providerId="ADAL" clId="{0CD302D7-C018-4A4A-A216-41C562C2F453}" dt="2022-10-17T07:43:28.710" v="1085" actId="478"/>
          <ac:picMkLst>
            <pc:docMk/>
            <pc:sldMk cId="1697442050" sldId="353"/>
            <ac:picMk id="11" creationId="{7ACDBC50-19BA-CDAE-F73E-C90ABCA7F261}"/>
          </ac:picMkLst>
        </pc:picChg>
        <pc:picChg chg="add del mod modCrop">
          <ac:chgData name="Firdaus Ab Rahman" userId="5ef8ce78-2b6f-497b-baeb-b5260539b389" providerId="ADAL" clId="{0CD302D7-C018-4A4A-A216-41C562C2F453}" dt="2022-10-19T02:42:54.405" v="11775" actId="21"/>
          <ac:picMkLst>
            <pc:docMk/>
            <pc:sldMk cId="1697442050" sldId="353"/>
            <ac:picMk id="12" creationId="{EBD1A1B0-ED85-2815-DD59-24E36EDBB2C2}"/>
          </ac:picMkLst>
        </pc:picChg>
        <pc:picChg chg="del">
          <ac:chgData name="Firdaus Ab Rahman" userId="5ef8ce78-2b6f-497b-baeb-b5260539b389" providerId="ADAL" clId="{0CD302D7-C018-4A4A-A216-41C562C2F453}" dt="2022-10-17T07:43:29.337" v="1086" actId="478"/>
          <ac:picMkLst>
            <pc:docMk/>
            <pc:sldMk cId="1697442050" sldId="353"/>
            <ac:picMk id="13" creationId="{5EFFA39D-2595-7E18-9060-6BEC6149EC50}"/>
          </ac:picMkLst>
        </pc:picChg>
        <pc:picChg chg="add mod">
          <ac:chgData name="Firdaus Ab Rahman" userId="5ef8ce78-2b6f-497b-baeb-b5260539b389" providerId="ADAL" clId="{0CD302D7-C018-4A4A-A216-41C562C2F453}" dt="2022-10-19T02:54:52.842" v="11881" actId="14100"/>
          <ac:picMkLst>
            <pc:docMk/>
            <pc:sldMk cId="1697442050" sldId="353"/>
            <ac:picMk id="13" creationId="{7C94C23C-B1DB-FC6F-CE04-3C1FFBFDF0D1}"/>
          </ac:picMkLst>
        </pc:picChg>
        <pc:picChg chg="add del mod modCrop">
          <ac:chgData name="Firdaus Ab Rahman" userId="5ef8ce78-2b6f-497b-baeb-b5260539b389" providerId="ADAL" clId="{0CD302D7-C018-4A4A-A216-41C562C2F453}" dt="2022-10-19T02:53:38.998" v="11873" actId="478"/>
          <ac:picMkLst>
            <pc:docMk/>
            <pc:sldMk cId="1697442050" sldId="353"/>
            <ac:picMk id="15" creationId="{7F6C7D1B-5BEE-E8DB-0598-C91656F0CB60}"/>
          </ac:picMkLst>
        </pc:picChg>
        <pc:picChg chg="add del mod modCrop">
          <ac:chgData name="Firdaus Ab Rahman" userId="5ef8ce78-2b6f-497b-baeb-b5260539b389" providerId="ADAL" clId="{0CD302D7-C018-4A4A-A216-41C562C2F453}" dt="2022-10-17T07:45:53.801" v="1106" actId="478"/>
          <ac:picMkLst>
            <pc:docMk/>
            <pc:sldMk cId="1697442050" sldId="353"/>
            <ac:picMk id="17" creationId="{EBA4962E-5BB1-9419-5A5C-44171E245FEE}"/>
          </ac:picMkLst>
        </pc:picChg>
        <pc:picChg chg="add del mod modCrop">
          <ac:chgData name="Firdaus Ab Rahman" userId="5ef8ce78-2b6f-497b-baeb-b5260539b389" providerId="ADAL" clId="{0CD302D7-C018-4A4A-A216-41C562C2F453}" dt="2022-10-19T02:47:09.112" v="11806" actId="478"/>
          <ac:picMkLst>
            <pc:docMk/>
            <pc:sldMk cId="1697442050" sldId="353"/>
            <ac:picMk id="19" creationId="{D9EB7A3B-331F-5603-6F61-7786F4C2B136}"/>
          </ac:picMkLst>
        </pc:picChg>
      </pc:sldChg>
      <pc:sldChg chg="modSp add del mod">
        <pc:chgData name="Firdaus Ab Rahman" userId="5ef8ce78-2b6f-497b-baeb-b5260539b389" providerId="ADAL" clId="{0CD302D7-C018-4A4A-A216-41C562C2F453}" dt="2022-10-19T02:42:15.848" v="11749" actId="47"/>
        <pc:sldMkLst>
          <pc:docMk/>
          <pc:sldMk cId="4186821590" sldId="354"/>
        </pc:sldMkLst>
        <pc:picChg chg="mod">
          <ac:chgData name="Firdaus Ab Rahman" userId="5ef8ce78-2b6f-497b-baeb-b5260539b389" providerId="ADAL" clId="{0CD302D7-C018-4A4A-A216-41C562C2F453}" dt="2022-10-19T02:38:14.973" v="11695" actId="14100"/>
          <ac:picMkLst>
            <pc:docMk/>
            <pc:sldMk cId="4186821590" sldId="354"/>
            <ac:picMk id="7" creationId="{F5CB9E6C-1568-4337-BD22-E785892B3FC6}"/>
          </ac:picMkLst>
        </pc:picChg>
      </pc:sldChg>
      <pc:sldChg chg="addSp delSp modSp add del mod">
        <pc:chgData name="Firdaus Ab Rahman" userId="5ef8ce78-2b6f-497b-baeb-b5260539b389" providerId="ADAL" clId="{0CD302D7-C018-4A4A-A216-41C562C2F453}" dt="2022-10-19T03:18:01.019" v="12084" actId="47"/>
        <pc:sldMkLst>
          <pc:docMk/>
          <pc:sldMk cId="2216931793" sldId="355"/>
        </pc:sldMkLst>
        <pc:spChg chg="mod">
          <ac:chgData name="Firdaus Ab Rahman" userId="5ef8ce78-2b6f-497b-baeb-b5260539b389" providerId="ADAL" clId="{0CD302D7-C018-4A4A-A216-41C562C2F453}" dt="2022-10-17T07:46:28.637" v="1118" actId="20577"/>
          <ac:spMkLst>
            <pc:docMk/>
            <pc:sldMk cId="2216931793" sldId="355"/>
            <ac:spMk id="2" creationId="{E68F63B8-57B5-D3D4-7C25-4A6CA263EA06}"/>
          </ac:spMkLst>
        </pc:spChg>
        <pc:grpChg chg="add mod ord">
          <ac:chgData name="Firdaus Ab Rahman" userId="5ef8ce78-2b6f-497b-baeb-b5260539b389" providerId="ADAL" clId="{0CD302D7-C018-4A4A-A216-41C562C2F453}" dt="2022-10-18T08:54:05.876" v="10490" actId="167"/>
          <ac:grpSpMkLst>
            <pc:docMk/>
            <pc:sldMk cId="2216931793" sldId="355"/>
            <ac:grpSpMk id="3" creationId="{F77780FF-EFB0-8439-E1BB-C13CA6FA5C21}"/>
          </ac:grpSpMkLst>
        </pc:grpChg>
        <pc:picChg chg="add mod modCrop">
          <ac:chgData name="Firdaus Ab Rahman" userId="5ef8ce78-2b6f-497b-baeb-b5260539b389" providerId="ADAL" clId="{0CD302D7-C018-4A4A-A216-41C562C2F453}" dt="2022-10-19T02:58:15.514" v="11911" actId="732"/>
          <ac:picMkLst>
            <pc:docMk/>
            <pc:sldMk cId="2216931793" sldId="355"/>
            <ac:picMk id="4" creationId="{F06A9399-A72E-E82B-407B-2861B24747AF}"/>
          </ac:picMkLst>
        </pc:picChg>
        <pc:picChg chg="mod">
          <ac:chgData name="Firdaus Ab Rahman" userId="5ef8ce78-2b6f-497b-baeb-b5260539b389" providerId="ADAL" clId="{0CD302D7-C018-4A4A-A216-41C562C2F453}" dt="2022-10-18T08:54:03.460" v="10489"/>
          <ac:picMkLst>
            <pc:docMk/>
            <pc:sldMk cId="2216931793" sldId="355"/>
            <ac:picMk id="5" creationId="{1FE11B53-2A94-7304-9AC5-E27D5DFEE9B2}"/>
          </ac:picMkLst>
        </pc:picChg>
        <pc:picChg chg="add mod modCrop">
          <ac:chgData name="Firdaus Ab Rahman" userId="5ef8ce78-2b6f-497b-baeb-b5260539b389" providerId="ADAL" clId="{0CD302D7-C018-4A4A-A216-41C562C2F453}" dt="2022-10-17T07:48:17.458" v="1131" actId="1076"/>
          <ac:picMkLst>
            <pc:docMk/>
            <pc:sldMk cId="2216931793" sldId="355"/>
            <ac:picMk id="6" creationId="{7293E657-C664-7F3B-3B1C-D724F88F808C}"/>
          </ac:picMkLst>
        </pc:picChg>
        <pc:picChg chg="add del mod">
          <ac:chgData name="Firdaus Ab Rahman" userId="5ef8ce78-2b6f-497b-baeb-b5260539b389" providerId="ADAL" clId="{0CD302D7-C018-4A4A-A216-41C562C2F453}" dt="2022-10-17T07:48:33.922" v="1133"/>
          <ac:picMkLst>
            <pc:docMk/>
            <pc:sldMk cId="2216931793" sldId="355"/>
            <ac:picMk id="7" creationId="{53AD9189-D9CF-B9E2-EAE1-10D9AC0944E5}"/>
          </ac:picMkLst>
        </pc:picChg>
        <pc:picChg chg="mod">
          <ac:chgData name="Firdaus Ab Rahman" userId="5ef8ce78-2b6f-497b-baeb-b5260539b389" providerId="ADAL" clId="{0CD302D7-C018-4A4A-A216-41C562C2F453}" dt="2022-10-18T08:54:03.460" v="10489"/>
          <ac:picMkLst>
            <pc:docMk/>
            <pc:sldMk cId="2216931793" sldId="355"/>
            <ac:picMk id="7" creationId="{8C0D0553-94F2-A1E4-CB81-1E904E334EEA}"/>
          </ac:picMkLst>
        </pc:picChg>
        <pc:picChg chg="del">
          <ac:chgData name="Firdaus Ab Rahman" userId="5ef8ce78-2b6f-497b-baeb-b5260539b389" providerId="ADAL" clId="{0CD302D7-C018-4A4A-A216-41C562C2F453}" dt="2022-10-17T07:46:39.928" v="1121" actId="478"/>
          <ac:picMkLst>
            <pc:docMk/>
            <pc:sldMk cId="2216931793" sldId="355"/>
            <ac:picMk id="8" creationId="{44F185CD-2BDB-DBC7-8BBA-C11848C1CD77}"/>
          </ac:picMkLst>
        </pc:picChg>
        <pc:picChg chg="del">
          <ac:chgData name="Firdaus Ab Rahman" userId="5ef8ce78-2b6f-497b-baeb-b5260539b389" providerId="ADAL" clId="{0CD302D7-C018-4A4A-A216-41C562C2F453}" dt="2022-10-17T07:46:35.561" v="1120" actId="478"/>
          <ac:picMkLst>
            <pc:docMk/>
            <pc:sldMk cId="2216931793" sldId="355"/>
            <ac:picMk id="12" creationId="{EBD1A1B0-ED85-2815-DD59-24E36EDBB2C2}"/>
          </ac:picMkLst>
        </pc:picChg>
        <pc:picChg chg="del mod">
          <ac:chgData name="Firdaus Ab Rahman" userId="5ef8ce78-2b6f-497b-baeb-b5260539b389" providerId="ADAL" clId="{0CD302D7-C018-4A4A-A216-41C562C2F453}" dt="2022-10-19T02:54:41.035" v="11876" actId="21"/>
          <ac:picMkLst>
            <pc:docMk/>
            <pc:sldMk cId="2216931793" sldId="355"/>
            <ac:picMk id="15" creationId="{7F6C7D1B-5BEE-E8DB-0598-C91656F0CB60}"/>
          </ac:picMkLst>
        </pc:picChg>
        <pc:picChg chg="del">
          <ac:chgData name="Firdaus Ab Rahman" userId="5ef8ce78-2b6f-497b-baeb-b5260539b389" providerId="ADAL" clId="{0CD302D7-C018-4A4A-A216-41C562C2F453}" dt="2022-10-17T07:46:43.368" v="1123" actId="478"/>
          <ac:picMkLst>
            <pc:docMk/>
            <pc:sldMk cId="2216931793" sldId="355"/>
            <ac:picMk id="19" creationId="{D9EB7A3B-331F-5603-6F61-7786F4C2B136}"/>
          </ac:picMkLst>
        </pc:picChg>
      </pc:sldChg>
      <pc:sldChg chg="addSp delSp modSp add del mod">
        <pc:chgData name="Firdaus Ab Rahman" userId="5ef8ce78-2b6f-497b-baeb-b5260539b389" providerId="ADAL" clId="{0CD302D7-C018-4A4A-A216-41C562C2F453}" dt="2022-10-19T03:18:02.907" v="12085" actId="47"/>
        <pc:sldMkLst>
          <pc:docMk/>
          <pc:sldMk cId="1905116158" sldId="356"/>
        </pc:sldMkLst>
        <pc:spChg chg="mod">
          <ac:chgData name="Firdaus Ab Rahman" userId="5ef8ce78-2b6f-497b-baeb-b5260539b389" providerId="ADAL" clId="{0CD302D7-C018-4A4A-A216-41C562C2F453}" dt="2022-10-17T07:50:11.975" v="1139" actId="20577"/>
          <ac:spMkLst>
            <pc:docMk/>
            <pc:sldMk cId="1905116158" sldId="356"/>
            <ac:spMk id="2" creationId="{E68F63B8-57B5-D3D4-7C25-4A6CA263EA06}"/>
          </ac:spMkLst>
        </pc:spChg>
        <pc:grpChg chg="add mod ord">
          <ac:chgData name="Firdaus Ab Rahman" userId="5ef8ce78-2b6f-497b-baeb-b5260539b389" providerId="ADAL" clId="{0CD302D7-C018-4A4A-A216-41C562C2F453}" dt="2022-10-18T08:54:10.613" v="10492" actId="167"/>
          <ac:grpSpMkLst>
            <pc:docMk/>
            <pc:sldMk cId="1905116158" sldId="356"/>
            <ac:grpSpMk id="3" creationId="{728890CA-AB92-6CC3-676C-70CB4313D57B}"/>
          </ac:grpSpMkLst>
        </pc:grpChg>
        <pc:picChg chg="del">
          <ac:chgData name="Firdaus Ab Rahman" userId="5ef8ce78-2b6f-497b-baeb-b5260539b389" providerId="ADAL" clId="{0CD302D7-C018-4A4A-A216-41C562C2F453}" dt="2022-10-17T07:49:22.056" v="1135" actId="478"/>
          <ac:picMkLst>
            <pc:docMk/>
            <pc:sldMk cId="1905116158" sldId="356"/>
            <ac:picMk id="4" creationId="{F06A9399-A72E-E82B-407B-2861B24747AF}"/>
          </ac:picMkLst>
        </pc:picChg>
        <pc:picChg chg="mod">
          <ac:chgData name="Firdaus Ab Rahman" userId="5ef8ce78-2b6f-497b-baeb-b5260539b389" providerId="ADAL" clId="{0CD302D7-C018-4A4A-A216-41C562C2F453}" dt="2022-10-18T08:54:07.965" v="10491"/>
          <ac:picMkLst>
            <pc:docMk/>
            <pc:sldMk cId="1905116158" sldId="356"/>
            <ac:picMk id="4" creationId="{F6B20AB3-19F3-E60A-9E03-804080B101F6}"/>
          </ac:picMkLst>
        </pc:picChg>
        <pc:picChg chg="add mod modCrop">
          <ac:chgData name="Firdaus Ab Rahman" userId="5ef8ce78-2b6f-497b-baeb-b5260539b389" providerId="ADAL" clId="{0CD302D7-C018-4A4A-A216-41C562C2F453}" dt="2022-10-17T07:51:02.513" v="1143" actId="1076"/>
          <ac:picMkLst>
            <pc:docMk/>
            <pc:sldMk cId="1905116158" sldId="356"/>
            <ac:picMk id="5" creationId="{84AB1459-6501-2514-F688-4A93CD7663D3}"/>
          </ac:picMkLst>
        </pc:picChg>
        <pc:picChg chg="mod">
          <ac:chgData name="Firdaus Ab Rahman" userId="5ef8ce78-2b6f-497b-baeb-b5260539b389" providerId="ADAL" clId="{0CD302D7-C018-4A4A-A216-41C562C2F453}" dt="2022-10-18T08:54:07.965" v="10491"/>
          <ac:picMkLst>
            <pc:docMk/>
            <pc:sldMk cId="1905116158" sldId="356"/>
            <ac:picMk id="6" creationId="{196AC0FD-0F6A-7305-519F-EFE3304102BE}"/>
          </ac:picMkLst>
        </pc:picChg>
        <pc:picChg chg="del">
          <ac:chgData name="Firdaus Ab Rahman" userId="5ef8ce78-2b6f-497b-baeb-b5260539b389" providerId="ADAL" clId="{0CD302D7-C018-4A4A-A216-41C562C2F453}" dt="2022-10-17T07:50:00.456" v="1136" actId="478"/>
          <ac:picMkLst>
            <pc:docMk/>
            <pc:sldMk cId="1905116158" sldId="356"/>
            <ac:picMk id="6" creationId="{7293E657-C664-7F3B-3B1C-D724F88F808C}"/>
          </ac:picMkLst>
        </pc:picChg>
        <pc:picChg chg="add del mod">
          <ac:chgData name="Firdaus Ab Rahman" userId="5ef8ce78-2b6f-497b-baeb-b5260539b389" providerId="ADAL" clId="{0CD302D7-C018-4A4A-A216-41C562C2F453}" dt="2022-10-17T07:51:15.467" v="1145" actId="478"/>
          <ac:picMkLst>
            <pc:docMk/>
            <pc:sldMk cId="1905116158" sldId="356"/>
            <ac:picMk id="7" creationId="{2F599AAC-3718-4B73-342D-C19A39A553F1}"/>
          </ac:picMkLst>
        </pc:picChg>
      </pc:sldChg>
      <pc:sldChg chg="addSp delSp modSp add del mod">
        <pc:chgData name="Firdaus Ab Rahman" userId="5ef8ce78-2b6f-497b-baeb-b5260539b389" providerId="ADAL" clId="{0CD302D7-C018-4A4A-A216-41C562C2F453}" dt="2022-10-19T03:18:04.283" v="12086" actId="47"/>
        <pc:sldMkLst>
          <pc:docMk/>
          <pc:sldMk cId="4251791017" sldId="357"/>
        </pc:sldMkLst>
        <pc:spChg chg="mod">
          <ac:chgData name="Firdaus Ab Rahman" userId="5ef8ce78-2b6f-497b-baeb-b5260539b389" providerId="ADAL" clId="{0CD302D7-C018-4A4A-A216-41C562C2F453}" dt="2022-10-17T07:51:28.809" v="1154" actId="20577"/>
          <ac:spMkLst>
            <pc:docMk/>
            <pc:sldMk cId="4251791017" sldId="357"/>
            <ac:spMk id="2" creationId="{E68F63B8-57B5-D3D4-7C25-4A6CA263EA06}"/>
          </ac:spMkLst>
        </pc:spChg>
        <pc:grpChg chg="add mod ord">
          <ac:chgData name="Firdaus Ab Rahman" userId="5ef8ce78-2b6f-497b-baeb-b5260539b389" providerId="ADAL" clId="{0CD302D7-C018-4A4A-A216-41C562C2F453}" dt="2022-10-18T08:54:16.092" v="10494" actId="167"/>
          <ac:grpSpMkLst>
            <pc:docMk/>
            <pc:sldMk cId="4251791017" sldId="357"/>
            <ac:grpSpMk id="3" creationId="{57169AD3-67C7-4E40-3356-21FA715858D3}"/>
          </ac:grpSpMkLst>
        </pc:grpChg>
        <pc:picChg chg="add mod modCrop">
          <ac:chgData name="Firdaus Ab Rahman" userId="5ef8ce78-2b6f-497b-baeb-b5260539b389" providerId="ADAL" clId="{0CD302D7-C018-4A4A-A216-41C562C2F453}" dt="2022-10-17T07:51:59.905" v="1159" actId="1076"/>
          <ac:picMkLst>
            <pc:docMk/>
            <pc:sldMk cId="4251791017" sldId="357"/>
            <ac:picMk id="4" creationId="{54CAC2D9-6EB5-9C34-0FF5-B42E992B8AA6}"/>
          </ac:picMkLst>
        </pc:picChg>
        <pc:picChg chg="del">
          <ac:chgData name="Firdaus Ab Rahman" userId="5ef8ce78-2b6f-497b-baeb-b5260539b389" providerId="ADAL" clId="{0CD302D7-C018-4A4A-A216-41C562C2F453}" dt="2022-10-17T07:51:32.309" v="1155" actId="478"/>
          <ac:picMkLst>
            <pc:docMk/>
            <pc:sldMk cId="4251791017" sldId="357"/>
            <ac:picMk id="5" creationId="{84AB1459-6501-2514-F688-4A93CD7663D3}"/>
          </ac:picMkLst>
        </pc:picChg>
        <pc:picChg chg="mod">
          <ac:chgData name="Firdaus Ab Rahman" userId="5ef8ce78-2b6f-497b-baeb-b5260539b389" providerId="ADAL" clId="{0CD302D7-C018-4A4A-A216-41C562C2F453}" dt="2022-10-18T08:54:13.569" v="10493"/>
          <ac:picMkLst>
            <pc:docMk/>
            <pc:sldMk cId="4251791017" sldId="357"/>
            <ac:picMk id="5" creationId="{A10C400A-676D-1D47-1C8F-334EA3370C16}"/>
          </ac:picMkLst>
        </pc:picChg>
        <pc:picChg chg="mod">
          <ac:chgData name="Firdaus Ab Rahman" userId="5ef8ce78-2b6f-497b-baeb-b5260539b389" providerId="ADAL" clId="{0CD302D7-C018-4A4A-A216-41C562C2F453}" dt="2022-10-18T08:54:13.569" v="10493"/>
          <ac:picMkLst>
            <pc:docMk/>
            <pc:sldMk cId="4251791017" sldId="357"/>
            <ac:picMk id="6" creationId="{73FD9548-2EED-9F79-BD5B-E4E3EDF05AD0}"/>
          </ac:picMkLst>
        </pc:picChg>
      </pc:sldChg>
      <pc:sldChg chg="addSp delSp modSp add del mod">
        <pc:chgData name="Firdaus Ab Rahman" userId="5ef8ce78-2b6f-497b-baeb-b5260539b389" providerId="ADAL" clId="{0CD302D7-C018-4A4A-A216-41C562C2F453}" dt="2022-10-19T03:20:49.178" v="12169" actId="47"/>
        <pc:sldMkLst>
          <pc:docMk/>
          <pc:sldMk cId="147628360" sldId="358"/>
        </pc:sldMkLst>
        <pc:spChg chg="mod">
          <ac:chgData name="Firdaus Ab Rahman" userId="5ef8ce78-2b6f-497b-baeb-b5260539b389" providerId="ADAL" clId="{0CD302D7-C018-4A4A-A216-41C562C2F453}" dt="2022-10-17T07:52:23.545" v="1178" actId="20577"/>
          <ac:spMkLst>
            <pc:docMk/>
            <pc:sldMk cId="147628360" sldId="358"/>
            <ac:spMk id="2" creationId="{E68F63B8-57B5-D3D4-7C25-4A6CA263EA06}"/>
          </ac:spMkLst>
        </pc:spChg>
        <pc:grpChg chg="add mod ord">
          <ac:chgData name="Firdaus Ab Rahman" userId="5ef8ce78-2b6f-497b-baeb-b5260539b389" providerId="ADAL" clId="{0CD302D7-C018-4A4A-A216-41C562C2F453}" dt="2022-10-18T08:54:22.517" v="10496" actId="167"/>
          <ac:grpSpMkLst>
            <pc:docMk/>
            <pc:sldMk cId="147628360" sldId="358"/>
            <ac:grpSpMk id="3" creationId="{49C8F0B5-EDCB-78FF-8E99-CF3A00AD84AA}"/>
          </ac:grpSpMkLst>
        </pc:grpChg>
        <pc:picChg chg="add mod modCrop">
          <ac:chgData name="Firdaus Ab Rahman" userId="5ef8ce78-2b6f-497b-baeb-b5260539b389" providerId="ADAL" clId="{0CD302D7-C018-4A4A-A216-41C562C2F453}" dt="2022-10-17T07:52:53.417" v="1184" actId="1076"/>
          <ac:picMkLst>
            <pc:docMk/>
            <pc:sldMk cId="147628360" sldId="358"/>
            <ac:picMk id="4" creationId="{7A407E79-8E45-5336-0B0B-CB57ACADDA42}"/>
          </ac:picMkLst>
        </pc:picChg>
        <pc:picChg chg="del">
          <ac:chgData name="Firdaus Ab Rahman" userId="5ef8ce78-2b6f-497b-baeb-b5260539b389" providerId="ADAL" clId="{0CD302D7-C018-4A4A-A216-41C562C2F453}" dt="2022-10-17T07:52:28.901" v="1180" actId="478"/>
          <ac:picMkLst>
            <pc:docMk/>
            <pc:sldMk cId="147628360" sldId="358"/>
            <ac:picMk id="5" creationId="{84AB1459-6501-2514-F688-4A93CD7663D3}"/>
          </ac:picMkLst>
        </pc:picChg>
        <pc:picChg chg="mod">
          <ac:chgData name="Firdaus Ab Rahman" userId="5ef8ce78-2b6f-497b-baeb-b5260539b389" providerId="ADAL" clId="{0CD302D7-C018-4A4A-A216-41C562C2F453}" dt="2022-10-18T08:54:18.912" v="10495"/>
          <ac:picMkLst>
            <pc:docMk/>
            <pc:sldMk cId="147628360" sldId="358"/>
            <ac:picMk id="5" creationId="{982242C2-2F01-AA35-C1E0-C42366E9952C}"/>
          </ac:picMkLst>
        </pc:picChg>
        <pc:picChg chg="mod">
          <ac:chgData name="Firdaus Ab Rahman" userId="5ef8ce78-2b6f-497b-baeb-b5260539b389" providerId="ADAL" clId="{0CD302D7-C018-4A4A-A216-41C562C2F453}" dt="2022-10-18T08:54:18.912" v="10495"/>
          <ac:picMkLst>
            <pc:docMk/>
            <pc:sldMk cId="147628360" sldId="358"/>
            <ac:picMk id="6" creationId="{25138B50-4CA8-C7CD-FF77-6209BD755FAE}"/>
          </ac:picMkLst>
        </pc:picChg>
        <pc:picChg chg="mod">
          <ac:chgData name="Firdaus Ab Rahman" userId="5ef8ce78-2b6f-497b-baeb-b5260539b389" providerId="ADAL" clId="{0CD302D7-C018-4A4A-A216-41C562C2F453}" dt="2022-10-17T07:52:27.681" v="1179" actId="1076"/>
          <ac:picMkLst>
            <pc:docMk/>
            <pc:sldMk cId="147628360" sldId="358"/>
            <ac:picMk id="15" creationId="{7F6C7D1B-5BEE-E8DB-0598-C91656F0CB60}"/>
          </ac:picMkLst>
        </pc:picChg>
      </pc:sldChg>
      <pc:sldChg chg="addSp delSp modSp add del mod">
        <pc:chgData name="Firdaus Ab Rahman" userId="5ef8ce78-2b6f-497b-baeb-b5260539b389" providerId="ADAL" clId="{0CD302D7-C018-4A4A-A216-41C562C2F453}" dt="2022-10-19T03:24:32.068" v="12269" actId="47"/>
        <pc:sldMkLst>
          <pc:docMk/>
          <pc:sldMk cId="115503446" sldId="359"/>
        </pc:sldMkLst>
        <pc:spChg chg="mod">
          <ac:chgData name="Firdaus Ab Rahman" userId="5ef8ce78-2b6f-497b-baeb-b5260539b389" providerId="ADAL" clId="{0CD302D7-C018-4A4A-A216-41C562C2F453}" dt="2022-10-17T07:53:07.303" v="1201" actId="20577"/>
          <ac:spMkLst>
            <pc:docMk/>
            <pc:sldMk cId="115503446" sldId="359"/>
            <ac:spMk id="2" creationId="{E68F63B8-57B5-D3D4-7C25-4A6CA263EA06}"/>
          </ac:spMkLst>
        </pc:spChg>
        <pc:grpChg chg="add mod ord">
          <ac:chgData name="Firdaus Ab Rahman" userId="5ef8ce78-2b6f-497b-baeb-b5260539b389" providerId="ADAL" clId="{0CD302D7-C018-4A4A-A216-41C562C2F453}" dt="2022-10-18T08:54:29.491" v="10498" actId="167"/>
          <ac:grpSpMkLst>
            <pc:docMk/>
            <pc:sldMk cId="115503446" sldId="359"/>
            <ac:grpSpMk id="3" creationId="{53015BAF-8442-269D-B876-BCA87D1510A1}"/>
          </ac:grpSpMkLst>
        </pc:grpChg>
        <pc:picChg chg="add mod modCrop">
          <ac:chgData name="Firdaus Ab Rahman" userId="5ef8ce78-2b6f-497b-baeb-b5260539b389" providerId="ADAL" clId="{0CD302D7-C018-4A4A-A216-41C562C2F453}" dt="2022-10-17T07:53:51.593" v="1207" actId="1076"/>
          <ac:picMkLst>
            <pc:docMk/>
            <pc:sldMk cId="115503446" sldId="359"/>
            <ac:picMk id="4" creationId="{CA8F8B4A-6D43-3147-DAE9-E9354B558AA9}"/>
          </ac:picMkLst>
        </pc:picChg>
        <pc:picChg chg="mod">
          <ac:chgData name="Firdaus Ab Rahman" userId="5ef8ce78-2b6f-497b-baeb-b5260539b389" providerId="ADAL" clId="{0CD302D7-C018-4A4A-A216-41C562C2F453}" dt="2022-10-18T08:54:26.705" v="10497"/>
          <ac:picMkLst>
            <pc:docMk/>
            <pc:sldMk cId="115503446" sldId="359"/>
            <ac:picMk id="5" creationId="{079C7D0A-996C-C9E9-E9C3-99D0ECEF3C03}"/>
          </ac:picMkLst>
        </pc:picChg>
        <pc:picChg chg="del">
          <ac:chgData name="Firdaus Ab Rahman" userId="5ef8ce78-2b6f-497b-baeb-b5260539b389" providerId="ADAL" clId="{0CD302D7-C018-4A4A-A216-41C562C2F453}" dt="2022-10-17T07:53:12.213" v="1203" actId="478"/>
          <ac:picMkLst>
            <pc:docMk/>
            <pc:sldMk cId="115503446" sldId="359"/>
            <ac:picMk id="5" creationId="{84AB1459-6501-2514-F688-4A93CD7663D3}"/>
          </ac:picMkLst>
        </pc:picChg>
        <pc:picChg chg="mod">
          <ac:chgData name="Firdaus Ab Rahman" userId="5ef8ce78-2b6f-497b-baeb-b5260539b389" providerId="ADAL" clId="{0CD302D7-C018-4A4A-A216-41C562C2F453}" dt="2022-10-18T08:54:26.705" v="10497"/>
          <ac:picMkLst>
            <pc:docMk/>
            <pc:sldMk cId="115503446" sldId="359"/>
            <ac:picMk id="6" creationId="{892A6EC5-5C8D-BB3C-54C0-59E62952CD79}"/>
          </ac:picMkLst>
        </pc:picChg>
        <pc:picChg chg="add mod modCrop">
          <ac:chgData name="Firdaus Ab Rahman" userId="5ef8ce78-2b6f-497b-baeb-b5260539b389" providerId="ADAL" clId="{0CD302D7-C018-4A4A-A216-41C562C2F453}" dt="2022-10-19T03:22:45.870" v="12212" actId="732"/>
          <ac:picMkLst>
            <pc:docMk/>
            <pc:sldMk cId="115503446" sldId="359"/>
            <ac:picMk id="7" creationId="{C2DDF868-781A-60B4-C5B0-E918C1DAD6AC}"/>
          </ac:picMkLst>
        </pc:picChg>
        <pc:picChg chg="mod">
          <ac:chgData name="Firdaus Ab Rahman" userId="5ef8ce78-2b6f-497b-baeb-b5260539b389" providerId="ADAL" clId="{0CD302D7-C018-4A4A-A216-41C562C2F453}" dt="2022-10-17T07:53:10.977" v="1202" actId="1076"/>
          <ac:picMkLst>
            <pc:docMk/>
            <pc:sldMk cId="115503446" sldId="359"/>
            <ac:picMk id="15" creationId="{7F6C7D1B-5BEE-E8DB-0598-C91656F0CB60}"/>
          </ac:picMkLst>
        </pc:picChg>
      </pc:sldChg>
      <pc:sldChg chg="addSp delSp modSp add del mod">
        <pc:chgData name="Firdaus Ab Rahman" userId="5ef8ce78-2b6f-497b-baeb-b5260539b389" providerId="ADAL" clId="{0CD302D7-C018-4A4A-A216-41C562C2F453}" dt="2022-10-19T03:24:57.178" v="12291" actId="47"/>
        <pc:sldMkLst>
          <pc:docMk/>
          <pc:sldMk cId="838604919" sldId="360"/>
        </pc:sldMkLst>
        <pc:spChg chg="mod">
          <ac:chgData name="Firdaus Ab Rahman" userId="5ef8ce78-2b6f-497b-baeb-b5260539b389" providerId="ADAL" clId="{0CD302D7-C018-4A4A-A216-41C562C2F453}" dt="2022-10-17T07:54:12.617" v="1209"/>
          <ac:spMkLst>
            <pc:docMk/>
            <pc:sldMk cId="838604919" sldId="360"/>
            <ac:spMk id="2" creationId="{E68F63B8-57B5-D3D4-7C25-4A6CA263EA06}"/>
          </ac:spMkLst>
        </pc:spChg>
        <pc:grpChg chg="add mod ord">
          <ac:chgData name="Firdaus Ab Rahman" userId="5ef8ce78-2b6f-497b-baeb-b5260539b389" providerId="ADAL" clId="{0CD302D7-C018-4A4A-A216-41C562C2F453}" dt="2022-10-18T08:54:34.135" v="10500" actId="167"/>
          <ac:grpSpMkLst>
            <pc:docMk/>
            <pc:sldMk cId="838604919" sldId="360"/>
            <ac:grpSpMk id="3" creationId="{1AC26CF2-729F-C813-D945-242ACC99D924}"/>
          </ac:grpSpMkLst>
        </pc:grpChg>
        <pc:picChg chg="mod">
          <ac:chgData name="Firdaus Ab Rahman" userId="5ef8ce78-2b6f-497b-baeb-b5260539b389" providerId="ADAL" clId="{0CD302D7-C018-4A4A-A216-41C562C2F453}" dt="2022-10-18T08:54:31.662" v="10499"/>
          <ac:picMkLst>
            <pc:docMk/>
            <pc:sldMk cId="838604919" sldId="360"/>
            <ac:picMk id="4" creationId="{95F8296A-FC2D-7FF2-CBAF-B5FAEC5544C0}"/>
          </ac:picMkLst>
        </pc:picChg>
        <pc:picChg chg="del">
          <ac:chgData name="Firdaus Ab Rahman" userId="5ef8ce78-2b6f-497b-baeb-b5260539b389" providerId="ADAL" clId="{0CD302D7-C018-4A4A-A216-41C562C2F453}" dt="2022-10-17T07:54:15.049" v="1210" actId="478"/>
          <ac:picMkLst>
            <pc:docMk/>
            <pc:sldMk cId="838604919" sldId="360"/>
            <ac:picMk id="4" creationId="{CA8F8B4A-6D43-3147-DAE9-E9354B558AA9}"/>
          </ac:picMkLst>
        </pc:picChg>
        <pc:picChg chg="add mod modCrop">
          <ac:chgData name="Firdaus Ab Rahman" userId="5ef8ce78-2b6f-497b-baeb-b5260539b389" providerId="ADAL" clId="{0CD302D7-C018-4A4A-A216-41C562C2F453}" dt="2022-10-17T07:54:40.073" v="1214" actId="1076"/>
          <ac:picMkLst>
            <pc:docMk/>
            <pc:sldMk cId="838604919" sldId="360"/>
            <ac:picMk id="5" creationId="{589FB0F6-9B94-C0F6-E984-8AC60FF694F6}"/>
          </ac:picMkLst>
        </pc:picChg>
        <pc:picChg chg="mod">
          <ac:chgData name="Firdaus Ab Rahman" userId="5ef8ce78-2b6f-497b-baeb-b5260539b389" providerId="ADAL" clId="{0CD302D7-C018-4A4A-A216-41C562C2F453}" dt="2022-10-18T08:54:31.662" v="10499"/>
          <ac:picMkLst>
            <pc:docMk/>
            <pc:sldMk cId="838604919" sldId="360"/>
            <ac:picMk id="6" creationId="{3BB1A067-0654-1658-E6F0-B74FB506223A}"/>
          </ac:picMkLst>
        </pc:picChg>
      </pc:sldChg>
      <pc:sldChg chg="addSp delSp modSp add del mod">
        <pc:chgData name="Firdaus Ab Rahman" userId="5ef8ce78-2b6f-497b-baeb-b5260539b389" providerId="ADAL" clId="{0CD302D7-C018-4A4A-A216-41C562C2F453}" dt="2022-10-19T03:25:23.547" v="12309" actId="47"/>
        <pc:sldMkLst>
          <pc:docMk/>
          <pc:sldMk cId="1846121728" sldId="361"/>
        </pc:sldMkLst>
        <pc:spChg chg="mod">
          <ac:chgData name="Firdaus Ab Rahman" userId="5ef8ce78-2b6f-497b-baeb-b5260539b389" providerId="ADAL" clId="{0CD302D7-C018-4A4A-A216-41C562C2F453}" dt="2022-10-17T07:54:54.934" v="1229" actId="20577"/>
          <ac:spMkLst>
            <pc:docMk/>
            <pc:sldMk cId="1846121728" sldId="361"/>
            <ac:spMk id="2" creationId="{E68F63B8-57B5-D3D4-7C25-4A6CA263EA06}"/>
          </ac:spMkLst>
        </pc:spChg>
        <pc:grpChg chg="add mod ord">
          <ac:chgData name="Firdaus Ab Rahman" userId="5ef8ce78-2b6f-497b-baeb-b5260539b389" providerId="ADAL" clId="{0CD302D7-C018-4A4A-A216-41C562C2F453}" dt="2022-10-18T08:54:40.165" v="10502" actId="167"/>
          <ac:grpSpMkLst>
            <pc:docMk/>
            <pc:sldMk cId="1846121728" sldId="361"/>
            <ac:grpSpMk id="3" creationId="{E269DFB8-3252-D9EF-0F75-76D88603055F}"/>
          </ac:grpSpMkLst>
        </pc:grpChg>
        <pc:picChg chg="add mod modCrop">
          <ac:chgData name="Firdaus Ab Rahman" userId="5ef8ce78-2b6f-497b-baeb-b5260539b389" providerId="ADAL" clId="{0CD302D7-C018-4A4A-A216-41C562C2F453}" dt="2022-10-17T07:55:26.305" v="1234" actId="1076"/>
          <ac:picMkLst>
            <pc:docMk/>
            <pc:sldMk cId="1846121728" sldId="361"/>
            <ac:picMk id="4" creationId="{E61C0FE1-8E10-E093-07CB-0B507BCA52B0}"/>
          </ac:picMkLst>
        </pc:picChg>
        <pc:picChg chg="del">
          <ac:chgData name="Firdaus Ab Rahman" userId="5ef8ce78-2b6f-497b-baeb-b5260539b389" providerId="ADAL" clId="{0CD302D7-C018-4A4A-A216-41C562C2F453}" dt="2022-10-17T07:55:00.100" v="1230" actId="478"/>
          <ac:picMkLst>
            <pc:docMk/>
            <pc:sldMk cId="1846121728" sldId="361"/>
            <ac:picMk id="5" creationId="{589FB0F6-9B94-C0F6-E984-8AC60FF694F6}"/>
          </ac:picMkLst>
        </pc:picChg>
        <pc:picChg chg="mod">
          <ac:chgData name="Firdaus Ab Rahman" userId="5ef8ce78-2b6f-497b-baeb-b5260539b389" providerId="ADAL" clId="{0CD302D7-C018-4A4A-A216-41C562C2F453}" dt="2022-10-18T08:54:37.119" v="10501"/>
          <ac:picMkLst>
            <pc:docMk/>
            <pc:sldMk cId="1846121728" sldId="361"/>
            <ac:picMk id="5" creationId="{D0ADE0CB-CDBE-6748-9C38-1506CAF0F220}"/>
          </ac:picMkLst>
        </pc:picChg>
        <pc:picChg chg="mod">
          <ac:chgData name="Firdaus Ab Rahman" userId="5ef8ce78-2b6f-497b-baeb-b5260539b389" providerId="ADAL" clId="{0CD302D7-C018-4A4A-A216-41C562C2F453}" dt="2022-10-18T08:54:37.119" v="10501"/>
          <ac:picMkLst>
            <pc:docMk/>
            <pc:sldMk cId="1846121728" sldId="361"/>
            <ac:picMk id="6" creationId="{0E375B22-62F5-923A-591F-BA070E5529C2}"/>
          </ac:picMkLst>
        </pc:picChg>
      </pc:sldChg>
      <pc:sldChg chg="addSp delSp modSp add mod">
        <pc:chgData name="Firdaus Ab Rahman" userId="5ef8ce78-2b6f-497b-baeb-b5260539b389" providerId="ADAL" clId="{0CD302D7-C018-4A4A-A216-41C562C2F453}" dt="2022-10-19T07:04:36.084" v="16094" actId="11"/>
        <pc:sldMkLst>
          <pc:docMk/>
          <pc:sldMk cId="1649487857" sldId="362"/>
        </pc:sldMkLst>
        <pc:spChg chg="del mod">
          <ac:chgData name="Firdaus Ab Rahman" userId="5ef8ce78-2b6f-497b-baeb-b5260539b389" providerId="ADAL" clId="{0CD302D7-C018-4A4A-A216-41C562C2F453}" dt="2022-10-18T09:31:14.314" v="10990" actId="478"/>
          <ac:spMkLst>
            <pc:docMk/>
            <pc:sldMk cId="1649487857" sldId="362"/>
            <ac:spMk id="2" creationId="{E68F63B8-57B5-D3D4-7C25-4A6CA263EA06}"/>
          </ac:spMkLst>
        </pc:spChg>
        <pc:spChg chg="add del mod">
          <ac:chgData name="Firdaus Ab Rahman" userId="5ef8ce78-2b6f-497b-baeb-b5260539b389" providerId="ADAL" clId="{0CD302D7-C018-4A4A-A216-41C562C2F453}" dt="2022-10-17T07:57:47.909" v="1285" actId="478"/>
          <ac:spMkLst>
            <pc:docMk/>
            <pc:sldMk cId="1649487857" sldId="362"/>
            <ac:spMk id="6" creationId="{95175078-EB57-BD5D-5DFD-DAB5000E8054}"/>
          </ac:spMkLst>
        </pc:spChg>
        <pc:spChg chg="add mod">
          <ac:chgData name="Firdaus Ab Rahman" userId="5ef8ce78-2b6f-497b-baeb-b5260539b389" providerId="ADAL" clId="{0CD302D7-C018-4A4A-A216-41C562C2F453}" dt="2022-10-18T09:31:08.558" v="10989" actId="20577"/>
          <ac:spMkLst>
            <pc:docMk/>
            <pc:sldMk cId="1649487857" sldId="362"/>
            <ac:spMk id="13" creationId="{EC49955A-A36D-EECA-1ADC-1AD06B72686D}"/>
          </ac:spMkLst>
        </pc:spChg>
        <pc:spChg chg="add del mod">
          <ac:chgData name="Firdaus Ab Rahman" userId="5ef8ce78-2b6f-497b-baeb-b5260539b389" providerId="ADAL" clId="{0CD302D7-C018-4A4A-A216-41C562C2F453}" dt="2022-10-18T09:31:18.622" v="10991" actId="478"/>
          <ac:spMkLst>
            <pc:docMk/>
            <pc:sldMk cId="1649487857" sldId="362"/>
            <ac:spMk id="16" creationId="{27A98329-D7B2-5B94-2999-51E5BE3886F6}"/>
          </ac:spMkLst>
        </pc:spChg>
        <pc:spChg chg="add mod">
          <ac:chgData name="Firdaus Ab Rahman" userId="5ef8ce78-2b6f-497b-baeb-b5260539b389" providerId="ADAL" clId="{0CD302D7-C018-4A4A-A216-41C562C2F453}" dt="2022-10-19T02:39:25.559" v="11701" actId="208"/>
          <ac:spMkLst>
            <pc:docMk/>
            <pc:sldMk cId="1649487857" sldId="362"/>
            <ac:spMk id="18" creationId="{AA83C4C7-691F-44A9-FCFD-BD707CC96015}"/>
          </ac:spMkLst>
        </pc:spChg>
        <pc:spChg chg="add mod">
          <ac:chgData name="Firdaus Ab Rahman" userId="5ef8ce78-2b6f-497b-baeb-b5260539b389" providerId="ADAL" clId="{0CD302D7-C018-4A4A-A216-41C562C2F453}" dt="2022-10-19T02:39:36.301" v="11705" actId="1076"/>
          <ac:spMkLst>
            <pc:docMk/>
            <pc:sldMk cId="1649487857" sldId="362"/>
            <ac:spMk id="20" creationId="{A49E6B95-0ED8-FDD5-9BE8-F0256896ED16}"/>
          </ac:spMkLst>
        </pc:spChg>
        <pc:spChg chg="add mod">
          <ac:chgData name="Firdaus Ab Rahman" userId="5ef8ce78-2b6f-497b-baeb-b5260539b389" providerId="ADAL" clId="{0CD302D7-C018-4A4A-A216-41C562C2F453}" dt="2022-10-19T07:01:02.468" v="15836" actId="1076"/>
          <ac:spMkLst>
            <pc:docMk/>
            <pc:sldMk cId="1649487857" sldId="362"/>
            <ac:spMk id="23" creationId="{DDB815D5-4BF3-CC14-297F-294851456C60}"/>
          </ac:spMkLst>
        </pc:spChg>
        <pc:spChg chg="add mod">
          <ac:chgData name="Firdaus Ab Rahman" userId="5ef8ce78-2b6f-497b-baeb-b5260539b389" providerId="ADAL" clId="{0CD302D7-C018-4A4A-A216-41C562C2F453}" dt="2022-10-19T07:01:23.356" v="15854" actId="14100"/>
          <ac:spMkLst>
            <pc:docMk/>
            <pc:sldMk cId="1649487857" sldId="362"/>
            <ac:spMk id="24" creationId="{5C9B37C7-CAAE-35E8-9419-A16F1A01F4ED}"/>
          </ac:spMkLst>
        </pc:spChg>
        <pc:spChg chg="add mod">
          <ac:chgData name="Firdaus Ab Rahman" userId="5ef8ce78-2b6f-497b-baeb-b5260539b389" providerId="ADAL" clId="{0CD302D7-C018-4A4A-A216-41C562C2F453}" dt="2022-10-19T07:04:16.997" v="16091" actId="11"/>
          <ac:spMkLst>
            <pc:docMk/>
            <pc:sldMk cId="1649487857" sldId="362"/>
            <ac:spMk id="25" creationId="{A1A0F055-9220-B004-DFDE-47AE41B83799}"/>
          </ac:spMkLst>
        </pc:spChg>
        <pc:spChg chg="add mod">
          <ac:chgData name="Firdaus Ab Rahman" userId="5ef8ce78-2b6f-497b-baeb-b5260539b389" providerId="ADAL" clId="{0CD302D7-C018-4A4A-A216-41C562C2F453}" dt="2022-10-19T07:04:23.795" v="16092" actId="11"/>
          <ac:spMkLst>
            <pc:docMk/>
            <pc:sldMk cId="1649487857" sldId="362"/>
            <ac:spMk id="26" creationId="{2381E008-A669-2839-E43C-21B8342DDE96}"/>
          </ac:spMkLst>
        </pc:spChg>
        <pc:spChg chg="add mod">
          <ac:chgData name="Firdaus Ab Rahman" userId="5ef8ce78-2b6f-497b-baeb-b5260539b389" providerId="ADAL" clId="{0CD302D7-C018-4A4A-A216-41C562C2F453}" dt="2022-10-19T07:03:09.835" v="16073" actId="14100"/>
          <ac:spMkLst>
            <pc:docMk/>
            <pc:sldMk cId="1649487857" sldId="362"/>
            <ac:spMk id="27" creationId="{774C8A28-78D4-13A7-A992-D51528D0AD65}"/>
          </ac:spMkLst>
        </pc:spChg>
        <pc:spChg chg="add mod">
          <ac:chgData name="Firdaus Ab Rahman" userId="5ef8ce78-2b6f-497b-baeb-b5260539b389" providerId="ADAL" clId="{0CD302D7-C018-4A4A-A216-41C562C2F453}" dt="2022-10-19T07:04:29.604" v="16093" actId="11"/>
          <ac:spMkLst>
            <pc:docMk/>
            <pc:sldMk cId="1649487857" sldId="362"/>
            <ac:spMk id="28" creationId="{10079C01-30C7-8E10-7009-F773A6373217}"/>
          </ac:spMkLst>
        </pc:spChg>
        <pc:spChg chg="add mod">
          <ac:chgData name="Firdaus Ab Rahman" userId="5ef8ce78-2b6f-497b-baeb-b5260539b389" providerId="ADAL" clId="{0CD302D7-C018-4A4A-A216-41C562C2F453}" dt="2022-10-19T07:04:36.084" v="16094" actId="11"/>
          <ac:spMkLst>
            <pc:docMk/>
            <pc:sldMk cId="1649487857" sldId="362"/>
            <ac:spMk id="29" creationId="{F8BC305F-005C-372D-EC45-DA31723C1177}"/>
          </ac:spMkLst>
        </pc:spChg>
        <pc:spChg chg="add mod">
          <ac:chgData name="Firdaus Ab Rahman" userId="5ef8ce78-2b6f-497b-baeb-b5260539b389" providerId="ADAL" clId="{0CD302D7-C018-4A4A-A216-41C562C2F453}" dt="2022-10-19T07:04:08.312" v="16090" actId="20577"/>
          <ac:spMkLst>
            <pc:docMk/>
            <pc:sldMk cId="1649487857" sldId="362"/>
            <ac:spMk id="30" creationId="{358E0340-49C5-3A1A-4F92-381C95C230EC}"/>
          </ac:spMkLst>
        </pc:spChg>
        <pc:grpChg chg="add mod ord">
          <ac:chgData name="Firdaus Ab Rahman" userId="5ef8ce78-2b6f-497b-baeb-b5260539b389" providerId="ADAL" clId="{0CD302D7-C018-4A4A-A216-41C562C2F453}" dt="2022-10-18T08:53:03.938" v="10476" actId="167"/>
          <ac:grpSpMkLst>
            <pc:docMk/>
            <pc:sldMk cId="1649487857" sldId="362"/>
            <ac:grpSpMk id="6" creationId="{C09E8DAA-E16A-FCC9-4544-34E18A969B33}"/>
          </ac:grpSpMkLst>
        </pc:grpChg>
        <pc:picChg chg="add del mod">
          <ac:chgData name="Firdaus Ab Rahman" userId="5ef8ce78-2b6f-497b-baeb-b5260539b389" providerId="ADAL" clId="{0CD302D7-C018-4A4A-A216-41C562C2F453}" dt="2022-10-18T09:28:36.891" v="10930" actId="14100"/>
          <ac:picMkLst>
            <pc:docMk/>
            <pc:sldMk cId="1649487857" sldId="362"/>
            <ac:picMk id="3" creationId="{014533FB-338F-6073-7AF7-47567396A79C}"/>
          </ac:picMkLst>
        </pc:picChg>
        <pc:picChg chg="add mod ord">
          <ac:chgData name="Firdaus Ab Rahman" userId="5ef8ce78-2b6f-497b-baeb-b5260539b389" providerId="ADAL" clId="{0CD302D7-C018-4A4A-A216-41C562C2F453}" dt="2022-10-18T08:53:00.512" v="10475" actId="164"/>
          <ac:picMkLst>
            <pc:docMk/>
            <pc:sldMk cId="1649487857" sldId="362"/>
            <ac:picMk id="4" creationId="{2CC57526-C2F0-BB14-4386-1066DADE168E}"/>
          </ac:picMkLst>
        </pc:picChg>
        <pc:picChg chg="add mod modCrop">
          <ac:chgData name="Firdaus Ab Rahman" userId="5ef8ce78-2b6f-497b-baeb-b5260539b389" providerId="ADAL" clId="{0CD302D7-C018-4A4A-A216-41C562C2F453}" dt="2022-10-18T08:53:00.512" v="10475" actId="164"/>
          <ac:picMkLst>
            <pc:docMk/>
            <pc:sldMk cId="1649487857" sldId="362"/>
            <ac:picMk id="5" creationId="{1FA83338-1F9B-681C-1FBF-29BB557BA980}"/>
          </ac:picMkLst>
        </pc:picChg>
        <pc:picChg chg="del">
          <ac:chgData name="Firdaus Ab Rahman" userId="5ef8ce78-2b6f-497b-baeb-b5260539b389" providerId="ADAL" clId="{0CD302D7-C018-4A4A-A216-41C562C2F453}" dt="2022-10-17T07:57:43.609" v="1283" actId="478"/>
          <ac:picMkLst>
            <pc:docMk/>
            <pc:sldMk cId="1649487857" sldId="362"/>
            <ac:picMk id="5" creationId="{57041FB3-27C2-31A6-83B2-EFB9262FC140}"/>
          </ac:picMkLst>
        </pc:picChg>
        <pc:picChg chg="del">
          <ac:chgData name="Firdaus Ab Rahman" userId="5ef8ce78-2b6f-497b-baeb-b5260539b389" providerId="ADAL" clId="{0CD302D7-C018-4A4A-A216-41C562C2F453}" dt="2022-10-17T07:57:44.622" v="1284" actId="478"/>
          <ac:picMkLst>
            <pc:docMk/>
            <pc:sldMk cId="1649487857" sldId="362"/>
            <ac:picMk id="7" creationId="{41C63186-12F6-2764-26E5-D83F3C25C8C3}"/>
          </ac:picMkLst>
        </pc:picChg>
        <pc:picChg chg="add mod modCrop">
          <ac:chgData name="Firdaus Ab Rahman" userId="5ef8ce78-2b6f-497b-baeb-b5260539b389" providerId="ADAL" clId="{0CD302D7-C018-4A4A-A216-41C562C2F453}" dt="2022-10-18T09:29:31.362" v="10945" actId="1076"/>
          <ac:picMkLst>
            <pc:docMk/>
            <pc:sldMk cId="1649487857" sldId="362"/>
            <ac:picMk id="7" creationId="{C46C87E1-205A-BD7C-A146-88CDFA7AE8E4}"/>
          </ac:picMkLst>
        </pc:picChg>
        <pc:picChg chg="add mod">
          <ac:chgData name="Firdaus Ab Rahman" userId="5ef8ce78-2b6f-497b-baeb-b5260539b389" providerId="ADAL" clId="{0CD302D7-C018-4A4A-A216-41C562C2F453}" dt="2022-10-18T09:28:41.178" v="10931" actId="14100"/>
          <ac:picMkLst>
            <pc:docMk/>
            <pc:sldMk cId="1649487857" sldId="362"/>
            <ac:picMk id="8" creationId="{452AB5EA-5D6C-1966-FB31-FDE986CB19B9}"/>
          </ac:picMkLst>
        </pc:picChg>
        <pc:picChg chg="add del mod">
          <ac:chgData name="Firdaus Ab Rahman" userId="5ef8ce78-2b6f-497b-baeb-b5260539b389" providerId="ADAL" clId="{0CD302D7-C018-4A4A-A216-41C562C2F453}" dt="2022-10-18T09:27:28.451" v="10916" actId="478"/>
          <ac:picMkLst>
            <pc:docMk/>
            <pc:sldMk cId="1649487857" sldId="362"/>
            <ac:picMk id="9" creationId="{1D838445-E037-9EF0-1D21-29566A4794AA}"/>
          </ac:picMkLst>
        </pc:picChg>
        <pc:picChg chg="del">
          <ac:chgData name="Firdaus Ab Rahman" userId="5ef8ce78-2b6f-497b-baeb-b5260539b389" providerId="ADAL" clId="{0CD302D7-C018-4A4A-A216-41C562C2F453}" dt="2022-10-17T07:57:52.804" v="1288" actId="478"/>
          <ac:picMkLst>
            <pc:docMk/>
            <pc:sldMk cId="1649487857" sldId="362"/>
            <ac:picMk id="9" creationId="{FC8F8485-2CE5-89D7-7559-A7258A61DEAA}"/>
          </ac:picMkLst>
        </pc:picChg>
        <pc:picChg chg="add del mod">
          <ac:chgData name="Firdaus Ab Rahman" userId="5ef8ce78-2b6f-497b-baeb-b5260539b389" providerId="ADAL" clId="{0CD302D7-C018-4A4A-A216-41C562C2F453}" dt="2022-10-18T09:29:33.648" v="10946" actId="478"/>
          <ac:picMkLst>
            <pc:docMk/>
            <pc:sldMk cId="1649487857" sldId="362"/>
            <ac:picMk id="10" creationId="{DA884E45-21ED-9B50-993C-56BBFE319EB7}"/>
          </ac:picMkLst>
        </pc:picChg>
        <pc:picChg chg="del">
          <ac:chgData name="Firdaus Ab Rahman" userId="5ef8ce78-2b6f-497b-baeb-b5260539b389" providerId="ADAL" clId="{0CD302D7-C018-4A4A-A216-41C562C2F453}" dt="2022-10-17T07:57:54.177" v="1290" actId="478"/>
          <ac:picMkLst>
            <pc:docMk/>
            <pc:sldMk cId="1649487857" sldId="362"/>
            <ac:picMk id="11" creationId="{7ACDBC50-19BA-CDAE-F73E-C90ABCA7F261}"/>
          </ac:picMkLst>
        </pc:picChg>
        <pc:picChg chg="add mod">
          <ac:chgData name="Firdaus Ab Rahman" userId="5ef8ce78-2b6f-497b-baeb-b5260539b389" providerId="ADAL" clId="{0CD302D7-C018-4A4A-A216-41C562C2F453}" dt="2022-10-18T09:29:58.143" v="10960" actId="1035"/>
          <ac:picMkLst>
            <pc:docMk/>
            <pc:sldMk cId="1649487857" sldId="362"/>
            <ac:picMk id="11" creationId="{910A9559-1D62-EA0B-4C09-6F6F5676FA19}"/>
          </ac:picMkLst>
        </pc:picChg>
        <pc:picChg chg="add mod modCrop">
          <ac:chgData name="Firdaus Ab Rahman" userId="5ef8ce78-2b6f-497b-baeb-b5260539b389" providerId="ADAL" clId="{0CD302D7-C018-4A4A-A216-41C562C2F453}" dt="2022-10-18T09:29:53.312" v="10954" actId="1582"/>
          <ac:picMkLst>
            <pc:docMk/>
            <pc:sldMk cId="1649487857" sldId="362"/>
            <ac:picMk id="12" creationId="{0F71FE3D-2872-4811-C7C9-2E6E25C2E572}"/>
          </ac:picMkLst>
        </pc:picChg>
        <pc:picChg chg="del">
          <ac:chgData name="Firdaus Ab Rahman" userId="5ef8ce78-2b6f-497b-baeb-b5260539b389" providerId="ADAL" clId="{0CD302D7-C018-4A4A-A216-41C562C2F453}" dt="2022-10-17T07:57:53.523" v="1289" actId="478"/>
          <ac:picMkLst>
            <pc:docMk/>
            <pc:sldMk cId="1649487857" sldId="362"/>
            <ac:picMk id="13" creationId="{5EFFA39D-2595-7E18-9060-6BEC6149EC50}"/>
          </ac:picMkLst>
        </pc:picChg>
        <pc:picChg chg="add mod modCrop">
          <ac:chgData name="Firdaus Ab Rahman" userId="5ef8ce78-2b6f-497b-baeb-b5260539b389" providerId="ADAL" clId="{0CD302D7-C018-4A4A-A216-41C562C2F453}" dt="2022-10-18T09:29:53.312" v="10954" actId="1582"/>
          <ac:picMkLst>
            <pc:docMk/>
            <pc:sldMk cId="1649487857" sldId="362"/>
            <ac:picMk id="15" creationId="{AF17F71D-702F-48EE-04C4-D83C47A1C41F}"/>
          </ac:picMkLst>
        </pc:picChg>
        <pc:picChg chg="add mod modCrop">
          <ac:chgData name="Firdaus Ab Rahman" userId="5ef8ce78-2b6f-497b-baeb-b5260539b389" providerId="ADAL" clId="{0CD302D7-C018-4A4A-A216-41C562C2F453}" dt="2022-10-18T09:29:07.762" v="10937" actId="1076"/>
          <ac:picMkLst>
            <pc:docMk/>
            <pc:sldMk cId="1649487857" sldId="362"/>
            <ac:picMk id="17" creationId="{CC6C0392-9EEF-8850-4EBF-F8C9FE8390C6}"/>
          </ac:picMkLst>
        </pc:picChg>
        <pc:picChg chg="add del mod">
          <ac:chgData name="Firdaus Ab Rahman" userId="5ef8ce78-2b6f-497b-baeb-b5260539b389" providerId="ADAL" clId="{0CD302D7-C018-4A4A-A216-41C562C2F453}" dt="2022-10-19T02:39:29.868" v="11703"/>
          <ac:picMkLst>
            <pc:docMk/>
            <pc:sldMk cId="1649487857" sldId="362"/>
            <ac:picMk id="19" creationId="{BAC3D788-A899-AB09-2AB9-38AEF531C065}"/>
          </ac:picMkLst>
        </pc:picChg>
        <pc:cxnChg chg="add mod">
          <ac:chgData name="Firdaus Ab Rahman" userId="5ef8ce78-2b6f-497b-baeb-b5260539b389" providerId="ADAL" clId="{0CD302D7-C018-4A4A-A216-41C562C2F453}" dt="2022-10-19T02:39:42.813" v="11707" actId="14100"/>
          <ac:cxnSpMkLst>
            <pc:docMk/>
            <pc:sldMk cId="1649487857" sldId="362"/>
            <ac:cxnSpMk id="9" creationId="{4A29DBF9-F0AD-10A1-3418-247F52BFACA9}"/>
          </ac:cxnSpMkLst>
        </pc:cxnChg>
        <pc:cxnChg chg="add mod">
          <ac:chgData name="Firdaus Ab Rahman" userId="5ef8ce78-2b6f-497b-baeb-b5260539b389" providerId="ADAL" clId="{0CD302D7-C018-4A4A-A216-41C562C2F453}" dt="2022-10-19T02:39:39.101" v="11706" actId="14100"/>
          <ac:cxnSpMkLst>
            <pc:docMk/>
            <pc:sldMk cId="1649487857" sldId="362"/>
            <ac:cxnSpMk id="14" creationId="{1C51BA55-1C82-62DF-76A7-C96AFE97F194}"/>
          </ac:cxnSpMkLst>
        </pc:cxnChg>
      </pc:sldChg>
      <pc:sldChg chg="modSp add del mod">
        <pc:chgData name="Firdaus Ab Rahman" userId="5ef8ce78-2b6f-497b-baeb-b5260539b389" providerId="ADAL" clId="{0CD302D7-C018-4A4A-A216-41C562C2F453}" dt="2022-10-18T09:25:18.453" v="10896" actId="47"/>
        <pc:sldMkLst>
          <pc:docMk/>
          <pc:sldMk cId="2877557386" sldId="363"/>
        </pc:sldMkLst>
        <pc:picChg chg="mod modCrop">
          <ac:chgData name="Firdaus Ab Rahman" userId="5ef8ce78-2b6f-497b-baeb-b5260539b389" providerId="ADAL" clId="{0CD302D7-C018-4A4A-A216-41C562C2F453}" dt="2022-10-18T08:51:33.270" v="10462" actId="1035"/>
          <ac:picMkLst>
            <pc:docMk/>
            <pc:sldMk cId="2877557386" sldId="363"/>
            <ac:picMk id="5" creationId="{4D71E12C-90C3-B06B-4818-6A606D852465}"/>
          </ac:picMkLst>
        </pc:picChg>
      </pc:sldChg>
      <pc:sldChg chg="addSp delSp modSp new mod">
        <pc:chgData name="Firdaus Ab Rahman" userId="5ef8ce78-2b6f-497b-baeb-b5260539b389" providerId="ADAL" clId="{0CD302D7-C018-4A4A-A216-41C562C2F453}" dt="2022-10-19T03:33:32.851" v="12417" actId="14100"/>
        <pc:sldMkLst>
          <pc:docMk/>
          <pc:sldMk cId="2267596424" sldId="364"/>
        </pc:sldMkLst>
        <pc:spChg chg="add mod">
          <ac:chgData name="Firdaus Ab Rahman" userId="5ef8ce78-2b6f-497b-baeb-b5260539b389" providerId="ADAL" clId="{0CD302D7-C018-4A4A-A216-41C562C2F453}" dt="2022-10-19T03:29:09.664" v="12387" actId="20577"/>
          <ac:spMkLst>
            <pc:docMk/>
            <pc:sldMk cId="2267596424" sldId="364"/>
            <ac:spMk id="4" creationId="{2D51BBE7-A290-C000-F457-436C70E6C9B6}"/>
          </ac:spMkLst>
        </pc:spChg>
        <pc:spChg chg="add mod">
          <ac:chgData name="Firdaus Ab Rahman" userId="5ef8ce78-2b6f-497b-baeb-b5260539b389" providerId="ADAL" clId="{0CD302D7-C018-4A4A-A216-41C562C2F453}" dt="2022-10-19T03:33:32.851" v="12417" actId="14100"/>
          <ac:spMkLst>
            <pc:docMk/>
            <pc:sldMk cId="2267596424" sldId="364"/>
            <ac:spMk id="16" creationId="{0C9B567E-1711-F6EF-AAA7-48949D8FC804}"/>
          </ac:spMkLst>
        </pc:spChg>
        <pc:spChg chg="add mod">
          <ac:chgData name="Firdaus Ab Rahman" userId="5ef8ce78-2b6f-497b-baeb-b5260539b389" providerId="ADAL" clId="{0CD302D7-C018-4A4A-A216-41C562C2F453}" dt="2022-10-19T03:33:13.940" v="12413" actId="14100"/>
          <ac:spMkLst>
            <pc:docMk/>
            <pc:sldMk cId="2267596424" sldId="364"/>
            <ac:spMk id="17" creationId="{80C639FF-708A-B9A9-C82C-7417D51A41ED}"/>
          </ac:spMkLst>
        </pc:spChg>
        <pc:spChg chg="add mod">
          <ac:chgData name="Firdaus Ab Rahman" userId="5ef8ce78-2b6f-497b-baeb-b5260539b389" providerId="ADAL" clId="{0CD302D7-C018-4A4A-A216-41C562C2F453}" dt="2022-10-19T03:33:24.619" v="12415" actId="14100"/>
          <ac:spMkLst>
            <pc:docMk/>
            <pc:sldMk cId="2267596424" sldId="364"/>
            <ac:spMk id="18" creationId="{DD99C4BE-EA8D-138E-53B4-9BE3CB72466A}"/>
          </ac:spMkLst>
        </pc:spChg>
        <pc:spChg chg="add mod">
          <ac:chgData name="Firdaus Ab Rahman" userId="5ef8ce78-2b6f-497b-baeb-b5260539b389" providerId="ADAL" clId="{0CD302D7-C018-4A4A-A216-41C562C2F453}" dt="2022-10-19T03:32:34.164" v="12405" actId="1076"/>
          <ac:spMkLst>
            <pc:docMk/>
            <pc:sldMk cId="2267596424" sldId="364"/>
            <ac:spMk id="19" creationId="{549EFC2F-1F90-A5BC-6ABD-FBC89887D298}"/>
          </ac:spMkLst>
        </pc:spChg>
        <pc:spChg chg="add mod">
          <ac:chgData name="Firdaus Ab Rahman" userId="5ef8ce78-2b6f-497b-baeb-b5260539b389" providerId="ADAL" clId="{0CD302D7-C018-4A4A-A216-41C562C2F453}" dt="2022-10-19T03:32:38.531" v="12406" actId="1076"/>
          <ac:spMkLst>
            <pc:docMk/>
            <pc:sldMk cId="2267596424" sldId="364"/>
            <ac:spMk id="20" creationId="{DC4E36D2-1940-CF23-E504-D500DEEC9193}"/>
          </ac:spMkLst>
        </pc:spChg>
        <pc:picChg chg="add mod modCrop">
          <ac:chgData name="Firdaus Ab Rahman" userId="5ef8ce78-2b6f-497b-baeb-b5260539b389" providerId="ADAL" clId="{0CD302D7-C018-4A4A-A216-41C562C2F453}" dt="2022-10-18T08:55:27.236" v="10515" actId="1036"/>
          <ac:picMkLst>
            <pc:docMk/>
            <pc:sldMk cId="2267596424" sldId="364"/>
            <ac:picMk id="5" creationId="{412C4C31-A954-4A9B-83C9-689D60F729AD}"/>
          </ac:picMkLst>
        </pc:picChg>
        <pc:picChg chg="add mod modCrop">
          <ac:chgData name="Firdaus Ab Rahman" userId="5ef8ce78-2b6f-497b-baeb-b5260539b389" providerId="ADAL" clId="{0CD302D7-C018-4A4A-A216-41C562C2F453}" dt="2022-10-19T03:27:13.780" v="12330" actId="1076"/>
          <ac:picMkLst>
            <pc:docMk/>
            <pc:sldMk cId="2267596424" sldId="364"/>
            <ac:picMk id="6" creationId="{890BC725-6A22-9683-8B50-7EE6E9935A0E}"/>
          </ac:picMkLst>
        </pc:picChg>
        <pc:picChg chg="add mod modCrop">
          <ac:chgData name="Firdaus Ab Rahman" userId="5ef8ce78-2b6f-497b-baeb-b5260539b389" providerId="ADAL" clId="{0CD302D7-C018-4A4A-A216-41C562C2F453}" dt="2022-10-19T03:26:13.356" v="12318" actId="14100"/>
          <ac:picMkLst>
            <pc:docMk/>
            <pc:sldMk cId="2267596424" sldId="364"/>
            <ac:picMk id="7" creationId="{155F485B-E9CE-1B8A-26A3-7F877E0D0E31}"/>
          </ac:picMkLst>
        </pc:picChg>
        <pc:picChg chg="add del mod modCrop">
          <ac:chgData name="Firdaus Ab Rahman" userId="5ef8ce78-2b6f-497b-baeb-b5260539b389" providerId="ADAL" clId="{0CD302D7-C018-4A4A-A216-41C562C2F453}" dt="2022-10-19T03:25:57.696" v="12315" actId="478"/>
          <ac:picMkLst>
            <pc:docMk/>
            <pc:sldMk cId="2267596424" sldId="364"/>
            <ac:picMk id="9" creationId="{8F088E1B-57F1-CE5E-AA02-E40684FD8ACF}"/>
          </ac:picMkLst>
        </pc:picChg>
        <pc:picChg chg="add mod modCrop">
          <ac:chgData name="Firdaus Ab Rahman" userId="5ef8ce78-2b6f-497b-baeb-b5260539b389" providerId="ADAL" clId="{0CD302D7-C018-4A4A-A216-41C562C2F453}" dt="2022-10-19T03:27:35.850" v="12335" actId="1582"/>
          <ac:picMkLst>
            <pc:docMk/>
            <pc:sldMk cId="2267596424" sldId="364"/>
            <ac:picMk id="11" creationId="{7B41AC8E-1B52-F59A-E2E0-4D7887A448D0}"/>
          </ac:picMkLst>
        </pc:picChg>
        <pc:picChg chg="add mod modCrop">
          <ac:chgData name="Firdaus Ab Rahman" userId="5ef8ce78-2b6f-497b-baeb-b5260539b389" providerId="ADAL" clId="{0CD302D7-C018-4A4A-A216-41C562C2F453}" dt="2022-10-19T03:27:35.850" v="12335" actId="1582"/>
          <ac:picMkLst>
            <pc:docMk/>
            <pc:sldMk cId="2267596424" sldId="364"/>
            <ac:picMk id="13" creationId="{E44F8F92-72C8-F7E5-BCAE-FCB60B907E7D}"/>
          </ac:picMkLst>
        </pc:picChg>
        <pc:cxnChg chg="add mod">
          <ac:chgData name="Firdaus Ab Rahman" userId="5ef8ce78-2b6f-497b-baeb-b5260539b389" providerId="ADAL" clId="{0CD302D7-C018-4A4A-A216-41C562C2F453}" dt="2022-10-19T03:29:34.483" v="12389" actId="14100"/>
          <ac:cxnSpMkLst>
            <pc:docMk/>
            <pc:sldMk cId="2267596424" sldId="364"/>
            <ac:cxnSpMk id="10" creationId="{92E5735C-A557-1308-E764-E301E809F300}"/>
          </ac:cxnSpMkLst>
        </pc:cxnChg>
        <pc:cxnChg chg="add">
          <ac:chgData name="Firdaus Ab Rahman" userId="5ef8ce78-2b6f-497b-baeb-b5260539b389" providerId="ADAL" clId="{0CD302D7-C018-4A4A-A216-41C562C2F453}" dt="2022-10-19T03:29:45.187" v="12390" actId="11529"/>
          <ac:cxnSpMkLst>
            <pc:docMk/>
            <pc:sldMk cId="2267596424" sldId="364"/>
            <ac:cxnSpMk id="15" creationId="{41DF1306-0E55-C469-9DDA-428182A5559A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9T03:43:53.041" v="12433" actId="14100"/>
        <pc:sldMkLst>
          <pc:docMk/>
          <pc:sldMk cId="457869583" sldId="365"/>
        </pc:sldMkLst>
        <pc:spChg chg="del">
          <ac:chgData name="Firdaus Ab Rahman" userId="5ef8ce78-2b6f-497b-baeb-b5260539b389" providerId="ADAL" clId="{0CD302D7-C018-4A4A-A216-41C562C2F453}" dt="2022-10-19T03:30:04.788" v="12393" actId="478"/>
          <ac:spMkLst>
            <pc:docMk/>
            <pc:sldMk cId="457869583" sldId="365"/>
            <ac:spMk id="2" creationId="{C4B26A52-26C1-4371-2A91-98DE5690DB19}"/>
          </ac:spMkLst>
        </pc:spChg>
        <pc:spChg chg="del">
          <ac:chgData name="Firdaus Ab Rahman" userId="5ef8ce78-2b6f-497b-baeb-b5260539b389" providerId="ADAL" clId="{0CD302D7-C018-4A4A-A216-41C562C2F453}" dt="2022-10-19T03:30:08.415" v="12394" actId="478"/>
          <ac:spMkLst>
            <pc:docMk/>
            <pc:sldMk cId="457869583" sldId="365"/>
            <ac:spMk id="3" creationId="{C562F63D-846D-6A9B-2DEF-638515FF2622}"/>
          </ac:spMkLst>
        </pc:spChg>
        <pc:spChg chg="add mod">
          <ac:chgData name="Firdaus Ab Rahman" userId="5ef8ce78-2b6f-497b-baeb-b5260539b389" providerId="ADAL" clId="{0CD302D7-C018-4A4A-A216-41C562C2F453}" dt="2022-10-19T03:30:19.136" v="12397" actId="1035"/>
          <ac:spMkLst>
            <pc:docMk/>
            <pc:sldMk cId="457869583" sldId="365"/>
            <ac:spMk id="4" creationId="{3890082F-7504-31B6-57A5-0B5EA911D850}"/>
          </ac:spMkLst>
        </pc:spChg>
        <pc:spChg chg="add mod">
          <ac:chgData name="Firdaus Ab Rahman" userId="5ef8ce78-2b6f-497b-baeb-b5260539b389" providerId="ADAL" clId="{0CD302D7-C018-4A4A-A216-41C562C2F453}" dt="2022-10-19T03:43:53.041" v="12433" actId="14100"/>
          <ac:spMkLst>
            <pc:docMk/>
            <pc:sldMk cId="457869583" sldId="365"/>
            <ac:spMk id="10" creationId="{6547993F-A14A-95D6-DAB4-5E75956EE0D4}"/>
          </ac:spMkLst>
        </pc:spChg>
        <pc:spChg chg="add mod">
          <ac:chgData name="Firdaus Ab Rahman" userId="5ef8ce78-2b6f-497b-baeb-b5260539b389" providerId="ADAL" clId="{0CD302D7-C018-4A4A-A216-41C562C2F453}" dt="2022-10-19T03:31:19.596" v="12399" actId="1076"/>
          <ac:spMkLst>
            <pc:docMk/>
            <pc:sldMk cId="457869583" sldId="365"/>
            <ac:spMk id="11" creationId="{A8E193FB-9BFC-32D4-068C-351D3E8863B7}"/>
          </ac:spMkLst>
        </pc:spChg>
        <pc:picChg chg="add del mod ord modCrop">
          <ac:chgData name="Firdaus Ab Rahman" userId="5ef8ce78-2b6f-497b-baeb-b5260539b389" providerId="ADAL" clId="{0CD302D7-C018-4A4A-A216-41C562C2F453}" dt="2022-10-19T03:30:03.054" v="12392" actId="478"/>
          <ac:picMkLst>
            <pc:docMk/>
            <pc:sldMk cId="457869583" sldId="365"/>
            <ac:picMk id="5" creationId="{16AC7A9D-C127-A218-EB06-03F4259284C6}"/>
          </ac:picMkLst>
        </pc:picChg>
        <pc:picChg chg="add mod">
          <ac:chgData name="Firdaus Ab Rahman" userId="5ef8ce78-2b6f-497b-baeb-b5260539b389" providerId="ADAL" clId="{0CD302D7-C018-4A4A-A216-41C562C2F453}" dt="2022-10-19T03:31:13.077" v="12398"/>
          <ac:picMkLst>
            <pc:docMk/>
            <pc:sldMk cId="457869583" sldId="365"/>
            <ac:picMk id="6" creationId="{BFAE2BC9-5AD9-079E-AA40-CFFD9199BD55}"/>
          </ac:picMkLst>
        </pc:picChg>
        <pc:picChg chg="add mod">
          <ac:chgData name="Firdaus Ab Rahman" userId="5ef8ce78-2b6f-497b-baeb-b5260539b389" providerId="ADAL" clId="{0CD302D7-C018-4A4A-A216-41C562C2F453}" dt="2022-10-19T03:31:13.077" v="12398"/>
          <ac:picMkLst>
            <pc:docMk/>
            <pc:sldMk cId="457869583" sldId="365"/>
            <ac:picMk id="7" creationId="{FF842C17-2D1C-6418-C26F-3C3DB90195F1}"/>
          </ac:picMkLst>
        </pc:picChg>
        <pc:picChg chg="add mod modCrop">
          <ac:chgData name="Firdaus Ab Rahman" userId="5ef8ce78-2b6f-497b-baeb-b5260539b389" providerId="ADAL" clId="{0CD302D7-C018-4A4A-A216-41C562C2F453}" dt="2022-10-19T03:35:25.523" v="12431" actId="14100"/>
          <ac:picMkLst>
            <pc:docMk/>
            <pc:sldMk cId="457869583" sldId="365"/>
            <ac:picMk id="15" creationId="{4A4EF055-1540-CCDE-CF57-A16E6D539F02}"/>
          </ac:picMkLst>
        </pc:picChg>
        <pc:cxnChg chg="add mod">
          <ac:chgData name="Firdaus Ab Rahman" userId="5ef8ce78-2b6f-497b-baeb-b5260539b389" providerId="ADAL" clId="{0CD302D7-C018-4A4A-A216-41C562C2F453}" dt="2022-10-19T03:31:35.387" v="12402" actId="14100"/>
          <ac:cxnSpMkLst>
            <pc:docMk/>
            <pc:sldMk cId="457869583" sldId="365"/>
            <ac:cxnSpMk id="8" creationId="{679D679A-D8F7-2AFF-2469-BF82C006B065}"/>
          </ac:cxnSpMkLst>
        </pc:cxnChg>
        <pc:cxnChg chg="add mod">
          <ac:chgData name="Firdaus Ab Rahman" userId="5ef8ce78-2b6f-497b-baeb-b5260539b389" providerId="ADAL" clId="{0CD302D7-C018-4A4A-A216-41C562C2F453}" dt="2022-10-19T03:31:31.459" v="12401" actId="14100"/>
          <ac:cxnSpMkLst>
            <pc:docMk/>
            <pc:sldMk cId="457869583" sldId="365"/>
            <ac:cxnSpMk id="9" creationId="{181F47F8-4377-4518-1937-AB5ABEE32C62}"/>
          </ac:cxnSpMkLst>
        </pc:cxnChg>
      </pc:sldChg>
      <pc:sldChg chg="modSp add mod">
        <pc:chgData name="Firdaus Ab Rahman" userId="5ef8ce78-2b6f-497b-baeb-b5260539b389" providerId="ADAL" clId="{0CD302D7-C018-4A4A-A216-41C562C2F453}" dt="2022-10-19T03:44:17.312" v="12453" actId="20577"/>
        <pc:sldMkLst>
          <pc:docMk/>
          <pc:sldMk cId="2573395164" sldId="366"/>
        </pc:sldMkLst>
        <pc:spChg chg="mod">
          <ac:chgData name="Firdaus Ab Rahman" userId="5ef8ce78-2b6f-497b-baeb-b5260539b389" providerId="ADAL" clId="{0CD302D7-C018-4A4A-A216-41C562C2F453}" dt="2022-10-19T03:44:17.312" v="12453" actId="20577"/>
          <ac:spMkLst>
            <pc:docMk/>
            <pc:sldMk cId="2573395164" sldId="366"/>
            <ac:spMk id="3" creationId="{30D3EC65-C819-6A8A-460D-48591DDB991F}"/>
          </ac:spMkLst>
        </pc:spChg>
      </pc:sldChg>
      <pc:sldChg chg="addSp modSp new mod ord">
        <pc:chgData name="Firdaus Ab Rahman" userId="5ef8ce78-2b6f-497b-baeb-b5260539b389" providerId="ADAL" clId="{0CD302D7-C018-4A4A-A216-41C562C2F453}" dt="2022-10-19T04:07:26.787" v="12576" actId="11"/>
        <pc:sldMkLst>
          <pc:docMk/>
          <pc:sldMk cId="4162531423" sldId="367"/>
        </pc:sldMkLst>
        <pc:spChg chg="add mod">
          <ac:chgData name="Firdaus Ab Rahman" userId="5ef8ce78-2b6f-497b-baeb-b5260539b389" providerId="ADAL" clId="{0CD302D7-C018-4A4A-A216-41C562C2F453}" dt="2022-10-19T04:03:42.787" v="12523" actId="1076"/>
          <ac:spMkLst>
            <pc:docMk/>
            <pc:sldMk cId="4162531423" sldId="367"/>
            <ac:spMk id="4" creationId="{6C30D512-0ED9-FDF8-6C4D-D2B870E6E929}"/>
          </ac:spMkLst>
        </pc:spChg>
        <pc:spChg chg="add mod">
          <ac:chgData name="Firdaus Ab Rahman" userId="5ef8ce78-2b6f-497b-baeb-b5260539b389" providerId="ADAL" clId="{0CD302D7-C018-4A4A-A216-41C562C2F453}" dt="2022-10-19T04:03:56.866" v="12541" actId="1036"/>
          <ac:spMkLst>
            <pc:docMk/>
            <pc:sldMk cId="4162531423" sldId="367"/>
            <ac:spMk id="6" creationId="{6EC057C0-3E2E-1378-B4E0-48727584337C}"/>
          </ac:spMkLst>
        </pc:spChg>
        <pc:spChg chg="add mod">
          <ac:chgData name="Firdaus Ab Rahman" userId="5ef8ce78-2b6f-497b-baeb-b5260539b389" providerId="ADAL" clId="{0CD302D7-C018-4A4A-A216-41C562C2F453}" dt="2022-10-19T04:07:21.090" v="12575" actId="11"/>
          <ac:spMkLst>
            <pc:docMk/>
            <pc:sldMk cId="4162531423" sldId="367"/>
            <ac:spMk id="8" creationId="{05E6617A-7926-26F5-70FC-524C64218329}"/>
          </ac:spMkLst>
        </pc:spChg>
        <pc:spChg chg="add mod">
          <ac:chgData name="Firdaus Ab Rahman" userId="5ef8ce78-2b6f-497b-baeb-b5260539b389" providerId="ADAL" clId="{0CD302D7-C018-4A4A-A216-41C562C2F453}" dt="2022-10-19T04:07:26.787" v="12576" actId="11"/>
          <ac:spMkLst>
            <pc:docMk/>
            <pc:sldMk cId="4162531423" sldId="367"/>
            <ac:spMk id="10" creationId="{69EED4E5-2409-7B6C-E713-40BDA50FF526}"/>
          </ac:spMkLst>
        </pc:spChg>
        <pc:spChg chg="add mod">
          <ac:chgData name="Firdaus Ab Rahman" userId="5ef8ce78-2b6f-497b-baeb-b5260539b389" providerId="ADAL" clId="{0CD302D7-C018-4A4A-A216-41C562C2F453}" dt="2022-10-19T04:07:15.276" v="12574" actId="11"/>
          <ac:spMkLst>
            <pc:docMk/>
            <pc:sldMk cId="4162531423" sldId="367"/>
            <ac:spMk id="11" creationId="{7C6EBEF3-E987-7154-FA5C-DDCA06E3CE7B}"/>
          </ac:spMkLst>
        </pc:spChg>
        <pc:spChg chg="add mod">
          <ac:chgData name="Firdaus Ab Rahman" userId="5ef8ce78-2b6f-497b-baeb-b5260539b389" providerId="ADAL" clId="{0CD302D7-C018-4A4A-A216-41C562C2F453}" dt="2022-10-19T04:06:49.750" v="12569" actId="14100"/>
          <ac:spMkLst>
            <pc:docMk/>
            <pc:sldMk cId="4162531423" sldId="367"/>
            <ac:spMk id="15" creationId="{8924DF23-A930-97EA-6148-982A2E93F0BF}"/>
          </ac:spMkLst>
        </pc:spChg>
        <pc:spChg chg="add mod">
          <ac:chgData name="Firdaus Ab Rahman" userId="5ef8ce78-2b6f-497b-baeb-b5260539b389" providerId="ADAL" clId="{0CD302D7-C018-4A4A-A216-41C562C2F453}" dt="2022-10-19T04:07:08.430" v="12573" actId="14100"/>
          <ac:spMkLst>
            <pc:docMk/>
            <pc:sldMk cId="4162531423" sldId="367"/>
            <ac:spMk id="17" creationId="{B6F7B2F2-D933-1348-D1F4-29B9FB975CE3}"/>
          </ac:spMkLst>
        </pc:spChg>
        <pc:picChg chg="add mod modCrop">
          <ac:chgData name="Firdaus Ab Rahman" userId="5ef8ce78-2b6f-497b-baeb-b5260539b389" providerId="ADAL" clId="{0CD302D7-C018-4A4A-A216-41C562C2F453}" dt="2022-10-18T08:56:53.559" v="10555" actId="1036"/>
          <ac:picMkLst>
            <pc:docMk/>
            <pc:sldMk cId="4162531423" sldId="367"/>
            <ac:picMk id="5" creationId="{3F81B442-36A2-EE59-B56C-59EE8AA69C16}"/>
          </ac:picMkLst>
        </pc:picChg>
        <pc:picChg chg="add mod modCrop">
          <ac:chgData name="Firdaus Ab Rahman" userId="5ef8ce78-2b6f-497b-baeb-b5260539b389" providerId="ADAL" clId="{0CD302D7-C018-4A4A-A216-41C562C2F453}" dt="2022-10-19T04:04:54.923" v="12551" actId="1582"/>
          <ac:picMkLst>
            <pc:docMk/>
            <pc:sldMk cId="4162531423" sldId="367"/>
            <ac:picMk id="7" creationId="{83EAAEDC-CD19-6C38-01FF-373115EAD7F3}"/>
          </ac:picMkLst>
        </pc:picChg>
        <pc:picChg chg="add mod modCrop">
          <ac:chgData name="Firdaus Ab Rahman" userId="5ef8ce78-2b6f-497b-baeb-b5260539b389" providerId="ADAL" clId="{0CD302D7-C018-4A4A-A216-41C562C2F453}" dt="2022-10-19T04:04:59.122" v="12557" actId="1035"/>
          <ac:picMkLst>
            <pc:docMk/>
            <pc:sldMk cId="4162531423" sldId="367"/>
            <ac:picMk id="9" creationId="{B0F544C0-6021-332A-4A55-346A45507980}"/>
          </ac:picMkLst>
        </pc:picChg>
        <pc:cxnChg chg="add mod">
          <ac:chgData name="Firdaus Ab Rahman" userId="5ef8ce78-2b6f-497b-baeb-b5260539b389" providerId="ADAL" clId="{0CD302D7-C018-4A4A-A216-41C562C2F453}" dt="2022-10-19T04:06:53.253" v="12570" actId="14100"/>
          <ac:cxnSpMkLst>
            <pc:docMk/>
            <pc:sldMk cId="4162531423" sldId="367"/>
            <ac:cxnSpMk id="13" creationId="{FFC8E268-8899-CC6C-0051-AA2C561EC83E}"/>
          </ac:cxnSpMkLst>
        </pc:cxnChg>
      </pc:sldChg>
      <pc:sldChg chg="addSp modSp new mod ord">
        <pc:chgData name="Firdaus Ab Rahman" userId="5ef8ce78-2b6f-497b-baeb-b5260539b389" providerId="ADAL" clId="{0CD302D7-C018-4A4A-A216-41C562C2F453}" dt="2022-10-19T04:13:34.184" v="12635" actId="1035"/>
        <pc:sldMkLst>
          <pc:docMk/>
          <pc:sldMk cId="2498679452" sldId="368"/>
        </pc:sldMkLst>
        <pc:spChg chg="add mod">
          <ac:chgData name="Firdaus Ab Rahman" userId="5ef8ce78-2b6f-497b-baeb-b5260539b389" providerId="ADAL" clId="{0CD302D7-C018-4A4A-A216-41C562C2F453}" dt="2022-10-19T04:08:34.613" v="12587" actId="1035"/>
          <ac:spMkLst>
            <pc:docMk/>
            <pc:sldMk cId="2498679452" sldId="368"/>
            <ac:spMk id="4" creationId="{D15BC8EB-B72F-EEF5-CEF3-3CDB336B405F}"/>
          </ac:spMkLst>
        </pc:spChg>
        <pc:spChg chg="add mod">
          <ac:chgData name="Firdaus Ab Rahman" userId="5ef8ce78-2b6f-497b-baeb-b5260539b389" providerId="ADAL" clId="{0CD302D7-C018-4A4A-A216-41C562C2F453}" dt="2022-10-19T04:08:49.174" v="12589" actId="1076"/>
          <ac:spMkLst>
            <pc:docMk/>
            <pc:sldMk cId="2498679452" sldId="368"/>
            <ac:spMk id="6" creationId="{83238301-521F-DA9D-6042-9D85A9391E93}"/>
          </ac:spMkLst>
        </pc:spChg>
        <pc:spChg chg="add mod">
          <ac:chgData name="Firdaus Ab Rahman" userId="5ef8ce78-2b6f-497b-baeb-b5260539b389" providerId="ADAL" clId="{0CD302D7-C018-4A4A-A216-41C562C2F453}" dt="2022-10-19T04:10:29.786" v="12610" actId="1076"/>
          <ac:spMkLst>
            <pc:docMk/>
            <pc:sldMk cId="2498679452" sldId="368"/>
            <ac:spMk id="10" creationId="{FDEF6B2E-F9AD-3C61-3353-C677AA734C75}"/>
          </ac:spMkLst>
        </pc:spChg>
        <pc:spChg chg="add mod">
          <ac:chgData name="Firdaus Ab Rahman" userId="5ef8ce78-2b6f-497b-baeb-b5260539b389" providerId="ADAL" clId="{0CD302D7-C018-4A4A-A216-41C562C2F453}" dt="2022-10-19T04:10:29.786" v="12610" actId="1076"/>
          <ac:spMkLst>
            <pc:docMk/>
            <pc:sldMk cId="2498679452" sldId="368"/>
            <ac:spMk id="11" creationId="{2BA089EE-49AF-75AB-F114-1628BC347DC3}"/>
          </ac:spMkLst>
        </pc:spChg>
        <pc:spChg chg="add mod">
          <ac:chgData name="Firdaus Ab Rahman" userId="5ef8ce78-2b6f-497b-baeb-b5260539b389" providerId="ADAL" clId="{0CD302D7-C018-4A4A-A216-41C562C2F453}" dt="2022-10-19T04:10:38.806" v="12612" actId="1076"/>
          <ac:spMkLst>
            <pc:docMk/>
            <pc:sldMk cId="2498679452" sldId="368"/>
            <ac:spMk id="12" creationId="{0FA401B6-2444-E1D3-4ED6-91FDE1A57326}"/>
          </ac:spMkLst>
        </pc:spChg>
        <pc:spChg chg="add mod">
          <ac:chgData name="Firdaus Ab Rahman" userId="5ef8ce78-2b6f-497b-baeb-b5260539b389" providerId="ADAL" clId="{0CD302D7-C018-4A4A-A216-41C562C2F453}" dt="2022-10-19T04:10:56.611" v="12615" actId="14100"/>
          <ac:spMkLst>
            <pc:docMk/>
            <pc:sldMk cId="2498679452" sldId="368"/>
            <ac:spMk id="13" creationId="{9BD696F3-B00A-6F53-915E-25ED436291D2}"/>
          </ac:spMkLst>
        </pc:spChg>
        <pc:picChg chg="add mod modCrop">
          <ac:chgData name="Firdaus Ab Rahman" userId="5ef8ce78-2b6f-497b-baeb-b5260539b389" providerId="ADAL" clId="{0CD302D7-C018-4A4A-A216-41C562C2F453}" dt="2022-10-19T04:08:28.540" v="12584" actId="1076"/>
          <ac:picMkLst>
            <pc:docMk/>
            <pc:sldMk cId="2498679452" sldId="368"/>
            <ac:picMk id="5" creationId="{4288B7D2-127E-C697-AC16-418977AC6056}"/>
          </ac:picMkLst>
        </pc:picChg>
        <pc:picChg chg="add mod modCrop">
          <ac:chgData name="Firdaus Ab Rahman" userId="5ef8ce78-2b6f-497b-baeb-b5260539b389" providerId="ADAL" clId="{0CD302D7-C018-4A4A-A216-41C562C2F453}" dt="2022-10-19T04:11:08.689" v="12617" actId="1582"/>
          <ac:picMkLst>
            <pc:docMk/>
            <pc:sldMk cId="2498679452" sldId="368"/>
            <ac:picMk id="7" creationId="{BE551FA4-D0AA-7241-803E-3AB0579D184F}"/>
          </ac:picMkLst>
        </pc:picChg>
        <pc:picChg chg="add mod modCrop">
          <ac:chgData name="Firdaus Ab Rahman" userId="5ef8ce78-2b6f-497b-baeb-b5260539b389" providerId="ADAL" clId="{0CD302D7-C018-4A4A-A216-41C562C2F453}" dt="2022-10-19T04:10:04.764" v="12608" actId="1076"/>
          <ac:picMkLst>
            <pc:docMk/>
            <pc:sldMk cId="2498679452" sldId="368"/>
            <ac:picMk id="8" creationId="{9ED716DD-B263-7A5F-C392-0B59361757E4}"/>
          </ac:picMkLst>
        </pc:picChg>
        <pc:picChg chg="add mod modCrop">
          <ac:chgData name="Firdaus Ab Rahman" userId="5ef8ce78-2b6f-497b-baeb-b5260539b389" providerId="ADAL" clId="{0CD302D7-C018-4A4A-A216-41C562C2F453}" dt="2022-10-19T04:11:08.689" v="12617" actId="1582"/>
          <ac:picMkLst>
            <pc:docMk/>
            <pc:sldMk cId="2498679452" sldId="368"/>
            <ac:picMk id="9" creationId="{041A3914-4A8A-5F7D-A4E4-A8D6C5BA9CC0}"/>
          </ac:picMkLst>
        </pc:picChg>
        <pc:picChg chg="add mod modCrop">
          <ac:chgData name="Firdaus Ab Rahman" userId="5ef8ce78-2b6f-497b-baeb-b5260539b389" providerId="ADAL" clId="{0CD302D7-C018-4A4A-A216-41C562C2F453}" dt="2022-10-19T04:13:34.184" v="12635" actId="1035"/>
          <ac:picMkLst>
            <pc:docMk/>
            <pc:sldMk cId="2498679452" sldId="368"/>
            <ac:picMk id="16" creationId="{7C58D5B9-DC22-8790-7AB1-10F37750A7A3}"/>
          </ac:picMkLst>
        </pc:picChg>
        <pc:cxnChg chg="add">
          <ac:chgData name="Firdaus Ab Rahman" userId="5ef8ce78-2b6f-497b-baeb-b5260539b389" providerId="ADAL" clId="{0CD302D7-C018-4A4A-A216-41C562C2F453}" dt="2022-10-19T04:11:21.342" v="12618" actId="11529"/>
          <ac:cxnSpMkLst>
            <pc:docMk/>
            <pc:sldMk cId="2498679452" sldId="368"/>
            <ac:cxnSpMk id="15" creationId="{799F6E7D-E0CE-1BA1-1400-4DFFBC5F345E}"/>
          </ac:cxnSpMkLst>
        </pc:cxnChg>
      </pc:sldChg>
      <pc:sldChg chg="addSp delSp modSp new mod ord">
        <pc:chgData name="Firdaus Ab Rahman" userId="5ef8ce78-2b6f-497b-baeb-b5260539b389" providerId="ADAL" clId="{0CD302D7-C018-4A4A-A216-41C562C2F453}" dt="2022-10-19T04:16:50.330" v="12677" actId="14100"/>
        <pc:sldMkLst>
          <pc:docMk/>
          <pc:sldMk cId="3217160904" sldId="369"/>
        </pc:sldMkLst>
        <pc:spChg chg="add mod">
          <ac:chgData name="Firdaus Ab Rahman" userId="5ef8ce78-2b6f-497b-baeb-b5260539b389" providerId="ADAL" clId="{0CD302D7-C018-4A4A-A216-41C562C2F453}" dt="2022-10-19T04:14:22.651" v="12641" actId="1035"/>
          <ac:spMkLst>
            <pc:docMk/>
            <pc:sldMk cId="3217160904" sldId="369"/>
            <ac:spMk id="4" creationId="{70008670-4495-51C8-E0B5-E41CC7471C04}"/>
          </ac:spMkLst>
        </pc:spChg>
        <pc:spChg chg="add mod">
          <ac:chgData name="Firdaus Ab Rahman" userId="5ef8ce78-2b6f-497b-baeb-b5260539b389" providerId="ADAL" clId="{0CD302D7-C018-4A4A-A216-41C562C2F453}" dt="2022-10-19T04:15:26.700" v="12648" actId="1076"/>
          <ac:spMkLst>
            <pc:docMk/>
            <pc:sldMk cId="3217160904" sldId="369"/>
            <ac:spMk id="6" creationId="{40DDDCFC-982C-F837-A9EB-A7D0BCDCB4F9}"/>
          </ac:spMkLst>
        </pc:spChg>
        <pc:spChg chg="add mod">
          <ac:chgData name="Firdaus Ab Rahman" userId="5ef8ce78-2b6f-497b-baeb-b5260539b389" providerId="ADAL" clId="{0CD302D7-C018-4A4A-A216-41C562C2F453}" dt="2022-10-19T04:15:29.794" v="12649" actId="1076"/>
          <ac:spMkLst>
            <pc:docMk/>
            <pc:sldMk cId="3217160904" sldId="369"/>
            <ac:spMk id="8" creationId="{C8757164-9FD7-CC11-6ED7-52DD8AE1D498}"/>
          </ac:spMkLst>
        </pc:spChg>
        <pc:spChg chg="add mod">
          <ac:chgData name="Firdaus Ab Rahman" userId="5ef8ce78-2b6f-497b-baeb-b5260539b389" providerId="ADAL" clId="{0CD302D7-C018-4A4A-A216-41C562C2F453}" dt="2022-10-19T04:15:05.257" v="12646" actId="1076"/>
          <ac:spMkLst>
            <pc:docMk/>
            <pc:sldMk cId="3217160904" sldId="369"/>
            <ac:spMk id="10" creationId="{4FCA40DF-FBCF-2CC6-71FC-7342A3754505}"/>
          </ac:spMkLst>
        </pc:spChg>
        <pc:spChg chg="add mod">
          <ac:chgData name="Firdaus Ab Rahman" userId="5ef8ce78-2b6f-497b-baeb-b5260539b389" providerId="ADAL" clId="{0CD302D7-C018-4A4A-A216-41C562C2F453}" dt="2022-10-19T04:15:09.632" v="12647" actId="1076"/>
          <ac:spMkLst>
            <pc:docMk/>
            <pc:sldMk cId="3217160904" sldId="369"/>
            <ac:spMk id="11" creationId="{EC013696-85A3-83BF-75BA-17638F967AD1}"/>
          </ac:spMkLst>
        </pc:spChg>
        <pc:picChg chg="add mod modCrop">
          <ac:chgData name="Firdaus Ab Rahman" userId="5ef8ce78-2b6f-497b-baeb-b5260539b389" providerId="ADAL" clId="{0CD302D7-C018-4A4A-A216-41C562C2F453}" dt="2022-10-18T08:58:08.051" v="10602" actId="1036"/>
          <ac:picMkLst>
            <pc:docMk/>
            <pc:sldMk cId="3217160904" sldId="369"/>
            <ac:picMk id="5" creationId="{744DD39A-346E-4A7C-DF55-02F7E2C5B7DD}"/>
          </ac:picMkLst>
        </pc:picChg>
        <pc:picChg chg="add del mod modCrop">
          <ac:chgData name="Firdaus Ab Rahman" userId="5ef8ce78-2b6f-497b-baeb-b5260539b389" providerId="ADAL" clId="{0CD302D7-C018-4A4A-A216-41C562C2F453}" dt="2022-10-19T04:14:53.450" v="12643" actId="478"/>
          <ac:picMkLst>
            <pc:docMk/>
            <pc:sldMk cId="3217160904" sldId="369"/>
            <ac:picMk id="7" creationId="{9BDD7CB5-71CD-3E4A-EA96-BA61D7B383B5}"/>
          </ac:picMkLst>
        </pc:picChg>
        <pc:picChg chg="add mod">
          <ac:chgData name="Firdaus Ab Rahman" userId="5ef8ce78-2b6f-497b-baeb-b5260539b389" providerId="ADAL" clId="{0CD302D7-C018-4A4A-A216-41C562C2F453}" dt="2022-10-19T04:15:01.090" v="12645" actId="1076"/>
          <ac:picMkLst>
            <pc:docMk/>
            <pc:sldMk cId="3217160904" sldId="369"/>
            <ac:picMk id="9" creationId="{7FA6295C-C761-71E9-B2C6-1E9B5302505A}"/>
          </ac:picMkLst>
        </pc:picChg>
        <pc:picChg chg="add del mod">
          <ac:chgData name="Firdaus Ab Rahman" userId="5ef8ce78-2b6f-497b-baeb-b5260539b389" providerId="ADAL" clId="{0CD302D7-C018-4A4A-A216-41C562C2F453}" dt="2022-10-19T04:15:45.824" v="12651"/>
          <ac:picMkLst>
            <pc:docMk/>
            <pc:sldMk cId="3217160904" sldId="369"/>
            <ac:picMk id="12" creationId="{FCBA290F-EF47-713D-C6FD-2B879ED161C9}"/>
          </ac:picMkLst>
        </pc:picChg>
        <pc:picChg chg="add mod">
          <ac:chgData name="Firdaus Ab Rahman" userId="5ef8ce78-2b6f-497b-baeb-b5260539b389" providerId="ADAL" clId="{0CD302D7-C018-4A4A-A216-41C562C2F453}" dt="2022-10-19T04:16:11.902" v="12669" actId="1036"/>
          <ac:picMkLst>
            <pc:docMk/>
            <pc:sldMk cId="3217160904" sldId="369"/>
            <ac:picMk id="13" creationId="{8E6036FD-D394-25C1-7D70-09292BAE8D43}"/>
          </ac:picMkLst>
        </pc:picChg>
        <pc:picChg chg="add mod">
          <ac:chgData name="Firdaus Ab Rahman" userId="5ef8ce78-2b6f-497b-baeb-b5260539b389" providerId="ADAL" clId="{0CD302D7-C018-4A4A-A216-41C562C2F453}" dt="2022-10-19T04:16:21.809" v="12671" actId="1076"/>
          <ac:picMkLst>
            <pc:docMk/>
            <pc:sldMk cId="3217160904" sldId="369"/>
            <ac:picMk id="14" creationId="{D37F8F6C-9A1F-140B-165E-285C84CCF8D7}"/>
          </ac:picMkLst>
        </pc:picChg>
        <pc:cxnChg chg="add mod">
          <ac:chgData name="Firdaus Ab Rahman" userId="5ef8ce78-2b6f-497b-baeb-b5260539b389" providerId="ADAL" clId="{0CD302D7-C018-4A4A-A216-41C562C2F453}" dt="2022-10-19T04:16:50.330" v="12677" actId="14100"/>
          <ac:cxnSpMkLst>
            <pc:docMk/>
            <pc:sldMk cId="3217160904" sldId="369"/>
            <ac:cxnSpMk id="16" creationId="{B161BA46-3212-21A6-19B1-974A07209ECB}"/>
          </ac:cxnSpMkLst>
        </pc:cxnChg>
      </pc:sldChg>
      <pc:sldChg chg="addSp delSp modSp new mod">
        <pc:chgData name="Firdaus Ab Rahman" userId="5ef8ce78-2b6f-497b-baeb-b5260539b389" providerId="ADAL" clId="{0CD302D7-C018-4A4A-A216-41C562C2F453}" dt="2022-10-19T04:18:55.189" v="12698" actId="1076"/>
        <pc:sldMkLst>
          <pc:docMk/>
          <pc:sldMk cId="1200120202" sldId="370"/>
        </pc:sldMkLst>
        <pc:spChg chg="add mod">
          <ac:chgData name="Firdaus Ab Rahman" userId="5ef8ce78-2b6f-497b-baeb-b5260539b389" providerId="ADAL" clId="{0CD302D7-C018-4A4A-A216-41C562C2F453}" dt="2022-10-19T04:18:21.051" v="12691" actId="14100"/>
          <ac:spMkLst>
            <pc:docMk/>
            <pc:sldMk cId="1200120202" sldId="370"/>
            <ac:spMk id="6" creationId="{9762AEAD-E83E-5A8B-7F83-845A878C8B04}"/>
          </ac:spMkLst>
        </pc:spChg>
        <pc:spChg chg="add mod">
          <ac:chgData name="Firdaus Ab Rahman" userId="5ef8ce78-2b6f-497b-baeb-b5260539b389" providerId="ADAL" clId="{0CD302D7-C018-4A4A-A216-41C562C2F453}" dt="2022-10-19T04:18:15.239" v="12689" actId="1076"/>
          <ac:spMkLst>
            <pc:docMk/>
            <pc:sldMk cId="1200120202" sldId="370"/>
            <ac:spMk id="8" creationId="{2E9B5270-3D1A-BBE1-8311-98999034D182}"/>
          </ac:spMkLst>
        </pc:spChg>
        <pc:spChg chg="add mod">
          <ac:chgData name="Firdaus Ab Rahman" userId="5ef8ce78-2b6f-497b-baeb-b5260539b389" providerId="ADAL" clId="{0CD302D7-C018-4A4A-A216-41C562C2F453}" dt="2022-10-19T04:18:07.527" v="12687" actId="14100"/>
          <ac:spMkLst>
            <pc:docMk/>
            <pc:sldMk cId="1200120202" sldId="370"/>
            <ac:spMk id="9" creationId="{EDC4B984-169E-4F9A-91CD-8FEB3F1F58E4}"/>
          </ac:spMkLst>
        </pc:spChg>
        <pc:spChg chg="add mod">
          <ac:chgData name="Firdaus Ab Rahman" userId="5ef8ce78-2b6f-497b-baeb-b5260539b389" providerId="ADAL" clId="{0CD302D7-C018-4A4A-A216-41C562C2F453}" dt="2022-10-19T04:18:11.070" v="12688" actId="1076"/>
          <ac:spMkLst>
            <pc:docMk/>
            <pc:sldMk cId="1200120202" sldId="370"/>
            <ac:spMk id="10" creationId="{B01D891C-7A7D-651C-899E-6BF9584B88F2}"/>
          </ac:spMkLst>
        </pc:spChg>
        <pc:spChg chg="add mod">
          <ac:chgData name="Firdaus Ab Rahman" userId="5ef8ce78-2b6f-497b-baeb-b5260539b389" providerId="ADAL" clId="{0CD302D7-C018-4A4A-A216-41C562C2F453}" dt="2022-10-19T04:17:53.163" v="12685" actId="1076"/>
          <ac:spMkLst>
            <pc:docMk/>
            <pc:sldMk cId="1200120202" sldId="370"/>
            <ac:spMk id="11" creationId="{6D4A269C-135D-062B-9574-35F8C560C8A4}"/>
          </ac:spMkLst>
        </pc:spChg>
        <pc:picChg chg="add mod">
          <ac:chgData name="Firdaus Ab Rahman" userId="5ef8ce78-2b6f-497b-baeb-b5260539b389" providerId="ADAL" clId="{0CD302D7-C018-4A4A-A216-41C562C2F453}" dt="2022-10-19T04:17:50.829" v="12684" actId="1076"/>
          <ac:picMkLst>
            <pc:docMk/>
            <pc:sldMk cId="1200120202" sldId="370"/>
            <ac:picMk id="4" creationId="{AF7E4D5B-19AD-65FE-D054-3D497EA7C692}"/>
          </ac:picMkLst>
        </pc:picChg>
        <pc:picChg chg="add mod modCrop">
          <ac:chgData name="Firdaus Ab Rahman" userId="5ef8ce78-2b6f-497b-baeb-b5260539b389" providerId="ADAL" clId="{0CD302D7-C018-4A4A-A216-41C562C2F453}" dt="2022-10-18T08:58:38.630" v="10619" actId="1035"/>
          <ac:picMkLst>
            <pc:docMk/>
            <pc:sldMk cId="1200120202" sldId="370"/>
            <ac:picMk id="5" creationId="{A7B3F809-A4E6-9945-21F5-2FA9A69106B5}"/>
          </ac:picMkLst>
        </pc:picChg>
        <pc:picChg chg="add del mod modCrop">
          <ac:chgData name="Firdaus Ab Rahman" userId="5ef8ce78-2b6f-497b-baeb-b5260539b389" providerId="ADAL" clId="{0CD302D7-C018-4A4A-A216-41C562C2F453}" dt="2022-10-19T04:17:18.673" v="12680" actId="478"/>
          <ac:picMkLst>
            <pc:docMk/>
            <pc:sldMk cId="1200120202" sldId="370"/>
            <ac:picMk id="7" creationId="{F5920678-C125-15B4-173B-D44A890FD353}"/>
          </ac:picMkLst>
        </pc:picChg>
        <pc:picChg chg="add mod">
          <ac:chgData name="Firdaus Ab Rahman" userId="5ef8ce78-2b6f-497b-baeb-b5260539b389" providerId="ADAL" clId="{0CD302D7-C018-4A4A-A216-41C562C2F453}" dt="2022-10-19T04:18:44.043" v="12696" actId="1038"/>
          <ac:picMkLst>
            <pc:docMk/>
            <pc:sldMk cId="1200120202" sldId="370"/>
            <ac:picMk id="12" creationId="{919B3FC8-9D55-2166-3493-97017FF99A8F}"/>
          </ac:picMkLst>
        </pc:picChg>
        <pc:picChg chg="add mod">
          <ac:chgData name="Firdaus Ab Rahman" userId="5ef8ce78-2b6f-497b-baeb-b5260539b389" providerId="ADAL" clId="{0CD302D7-C018-4A4A-A216-41C562C2F453}" dt="2022-10-19T04:18:55.189" v="12698" actId="1076"/>
          <ac:picMkLst>
            <pc:docMk/>
            <pc:sldMk cId="1200120202" sldId="370"/>
            <ac:picMk id="13" creationId="{6A32B3EC-6314-ED1E-EE07-CEB3247D8CE0}"/>
          </ac:picMkLst>
        </pc:picChg>
      </pc:sldChg>
      <pc:sldChg chg="addSp delSp modSp new mod">
        <pc:chgData name="Firdaus Ab Rahman" userId="5ef8ce78-2b6f-497b-baeb-b5260539b389" providerId="ADAL" clId="{0CD302D7-C018-4A4A-A216-41C562C2F453}" dt="2022-10-19T06:26:10.639" v="14330" actId="20577"/>
        <pc:sldMkLst>
          <pc:docMk/>
          <pc:sldMk cId="3463189226" sldId="371"/>
        </pc:sldMkLst>
        <pc:spChg chg="add mod">
          <ac:chgData name="Firdaus Ab Rahman" userId="5ef8ce78-2b6f-497b-baeb-b5260539b389" providerId="ADAL" clId="{0CD302D7-C018-4A4A-A216-41C562C2F453}" dt="2022-10-19T04:56:30.915" v="13591" actId="20577"/>
          <ac:spMkLst>
            <pc:docMk/>
            <pc:sldMk cId="3463189226" sldId="371"/>
            <ac:spMk id="4" creationId="{C474CC07-5120-6760-85AE-18929F3FF8AC}"/>
          </ac:spMkLst>
        </pc:spChg>
        <pc:spChg chg="add mod">
          <ac:chgData name="Firdaus Ab Rahman" userId="5ef8ce78-2b6f-497b-baeb-b5260539b389" providerId="ADAL" clId="{0CD302D7-C018-4A4A-A216-41C562C2F453}" dt="2022-10-19T04:57:20.382" v="13602" actId="14100"/>
          <ac:spMkLst>
            <pc:docMk/>
            <pc:sldMk cId="3463189226" sldId="371"/>
            <ac:spMk id="11" creationId="{AB473C42-63D3-7B2B-982C-62242E44FA97}"/>
          </ac:spMkLst>
        </pc:spChg>
        <pc:spChg chg="add mod">
          <ac:chgData name="Firdaus Ab Rahman" userId="5ef8ce78-2b6f-497b-baeb-b5260539b389" providerId="ADAL" clId="{0CD302D7-C018-4A4A-A216-41C562C2F453}" dt="2022-10-19T04:57:50.319" v="13629" actId="11"/>
          <ac:spMkLst>
            <pc:docMk/>
            <pc:sldMk cId="3463189226" sldId="371"/>
            <ac:spMk id="12" creationId="{E5B54990-AD26-82E4-EA46-629B5F50B884}"/>
          </ac:spMkLst>
        </pc:spChg>
        <pc:spChg chg="add mod">
          <ac:chgData name="Firdaus Ab Rahman" userId="5ef8ce78-2b6f-497b-baeb-b5260539b389" providerId="ADAL" clId="{0CD302D7-C018-4A4A-A216-41C562C2F453}" dt="2022-10-19T04:58:54.074" v="13726" actId="14100"/>
          <ac:spMkLst>
            <pc:docMk/>
            <pc:sldMk cId="3463189226" sldId="371"/>
            <ac:spMk id="13" creationId="{2F1B536A-E570-44A4-0391-85A281205169}"/>
          </ac:spMkLst>
        </pc:spChg>
        <pc:spChg chg="add mod">
          <ac:chgData name="Firdaus Ab Rahman" userId="5ef8ce78-2b6f-497b-baeb-b5260539b389" providerId="ADAL" clId="{0CD302D7-C018-4A4A-A216-41C562C2F453}" dt="2022-10-19T04:59:48.778" v="13817" actId="14100"/>
          <ac:spMkLst>
            <pc:docMk/>
            <pc:sldMk cId="3463189226" sldId="371"/>
            <ac:spMk id="14" creationId="{64C76807-201C-049F-B4F2-520BF14FEE6B}"/>
          </ac:spMkLst>
        </pc:spChg>
        <pc:spChg chg="add mod">
          <ac:chgData name="Firdaus Ab Rahman" userId="5ef8ce78-2b6f-497b-baeb-b5260539b389" providerId="ADAL" clId="{0CD302D7-C018-4A4A-A216-41C562C2F453}" dt="2022-10-19T06:26:10.639" v="14330" actId="20577"/>
          <ac:spMkLst>
            <pc:docMk/>
            <pc:sldMk cId="3463189226" sldId="371"/>
            <ac:spMk id="15" creationId="{01FCA90F-5C1F-C355-163B-E9E6627E5DF9}"/>
          </ac:spMkLst>
        </pc:spChg>
        <pc:picChg chg="add mod modCrop">
          <ac:chgData name="Firdaus Ab Rahman" userId="5ef8ce78-2b6f-497b-baeb-b5260539b389" providerId="ADAL" clId="{0CD302D7-C018-4A4A-A216-41C562C2F453}" dt="2022-10-18T08:33:52.788" v="10332" actId="14100"/>
          <ac:picMkLst>
            <pc:docMk/>
            <pc:sldMk cId="3463189226" sldId="371"/>
            <ac:picMk id="5" creationId="{2388EFE6-C96D-7A17-EE41-4F8E3E4D0C9D}"/>
          </ac:picMkLst>
        </pc:picChg>
        <pc:picChg chg="add mod modCrop">
          <ac:chgData name="Firdaus Ab Rahman" userId="5ef8ce78-2b6f-497b-baeb-b5260539b389" providerId="ADAL" clId="{0CD302D7-C018-4A4A-A216-41C562C2F453}" dt="2022-10-18T09:07:25.126" v="10715" actId="1582"/>
          <ac:picMkLst>
            <pc:docMk/>
            <pc:sldMk cId="3463189226" sldId="371"/>
            <ac:picMk id="7" creationId="{FC8BCB96-8D7B-56D5-8E97-99FF7AFC5183}"/>
          </ac:picMkLst>
        </pc:picChg>
        <pc:cxnChg chg="add">
          <ac:chgData name="Firdaus Ab Rahman" userId="5ef8ce78-2b6f-497b-baeb-b5260539b389" providerId="ADAL" clId="{0CD302D7-C018-4A4A-A216-41C562C2F453}" dt="2022-10-19T04:56:45.782" v="13592" actId="11529"/>
          <ac:cxnSpMkLst>
            <pc:docMk/>
            <pc:sldMk cId="3463189226" sldId="371"/>
            <ac:cxnSpMk id="8" creationId="{19462DFA-178E-BC9A-8614-929C40569678}"/>
          </ac:cxnSpMkLst>
        </pc:cxnChg>
        <pc:cxnChg chg="add del mod">
          <ac:chgData name="Firdaus Ab Rahman" userId="5ef8ce78-2b6f-497b-baeb-b5260539b389" providerId="ADAL" clId="{0CD302D7-C018-4A4A-A216-41C562C2F453}" dt="2022-10-19T04:59:07.634" v="13730" actId="478"/>
          <ac:cxnSpMkLst>
            <pc:docMk/>
            <pc:sldMk cId="3463189226" sldId="371"/>
            <ac:cxnSpMk id="10" creationId="{5863B156-4065-6A75-7903-47075888814E}"/>
          </ac:cxnSpMkLst>
        </pc:cxnChg>
      </pc:sldChg>
      <pc:sldChg chg="modSp add mod">
        <pc:chgData name="Firdaus Ab Rahman" userId="5ef8ce78-2b6f-497b-baeb-b5260539b389" providerId="ADAL" clId="{0CD302D7-C018-4A4A-A216-41C562C2F453}" dt="2022-10-19T04:31:05.196" v="12919" actId="20577"/>
        <pc:sldMkLst>
          <pc:docMk/>
          <pc:sldMk cId="780809647" sldId="372"/>
        </pc:sldMkLst>
        <pc:spChg chg="mod">
          <ac:chgData name="Firdaus Ab Rahman" userId="5ef8ce78-2b6f-497b-baeb-b5260539b389" providerId="ADAL" clId="{0CD302D7-C018-4A4A-A216-41C562C2F453}" dt="2022-10-19T04:31:05.196" v="12919" actId="20577"/>
          <ac:spMkLst>
            <pc:docMk/>
            <pc:sldMk cId="780809647" sldId="372"/>
            <ac:spMk id="3" creationId="{30D3EC65-C819-6A8A-460D-48591DDB991F}"/>
          </ac:spMkLst>
        </pc:spChg>
      </pc:sldChg>
      <pc:sldChg chg="addSp delSp modSp add del mod">
        <pc:chgData name="Firdaus Ab Rahman" userId="5ef8ce78-2b6f-497b-baeb-b5260539b389" providerId="ADAL" clId="{0CD302D7-C018-4A4A-A216-41C562C2F453}" dt="2022-10-19T02:23:11.829" v="11503" actId="47"/>
        <pc:sldMkLst>
          <pc:docMk/>
          <pc:sldMk cId="3637493863" sldId="373"/>
        </pc:sldMkLst>
        <pc:spChg chg="del">
          <ac:chgData name="Firdaus Ab Rahman" userId="5ef8ce78-2b6f-497b-baeb-b5260539b389" providerId="ADAL" clId="{0CD302D7-C018-4A4A-A216-41C562C2F453}" dt="2022-10-19T01:33:14.465" v="11238" actId="478"/>
          <ac:spMkLst>
            <pc:docMk/>
            <pc:sldMk cId="3637493863" sldId="373"/>
            <ac:spMk id="18" creationId="{73E51E08-00AC-21C9-21FA-5E7ADD2A3852}"/>
          </ac:spMkLst>
        </pc:spChg>
        <pc:spChg chg="add del mod">
          <ac:chgData name="Firdaus Ab Rahman" userId="5ef8ce78-2b6f-497b-baeb-b5260539b389" providerId="ADAL" clId="{0CD302D7-C018-4A4A-A216-41C562C2F453}" dt="2022-10-19T01:33:10.740" v="11236" actId="478"/>
          <ac:spMkLst>
            <pc:docMk/>
            <pc:sldMk cId="3637493863" sldId="373"/>
            <ac:spMk id="20" creationId="{B6BB0FD4-9AFE-B035-39C4-EF7A54BB44CB}"/>
          </ac:spMkLst>
        </pc:spChg>
        <pc:picChg chg="del">
          <ac:chgData name="Firdaus Ab Rahman" userId="5ef8ce78-2b6f-497b-baeb-b5260539b389" providerId="ADAL" clId="{0CD302D7-C018-4A4A-A216-41C562C2F453}" dt="2022-10-19T01:33:05.203" v="11233" actId="478"/>
          <ac:picMkLst>
            <pc:docMk/>
            <pc:sldMk cId="3637493863" sldId="373"/>
            <ac:picMk id="5" creationId="{57041FB3-27C2-31A6-83B2-EFB9262FC140}"/>
          </ac:picMkLst>
        </pc:picChg>
        <pc:picChg chg="del">
          <ac:chgData name="Firdaus Ab Rahman" userId="5ef8ce78-2b6f-497b-baeb-b5260539b389" providerId="ADAL" clId="{0CD302D7-C018-4A4A-A216-41C562C2F453}" dt="2022-10-19T01:33:06.793" v="11235" actId="478"/>
          <ac:picMkLst>
            <pc:docMk/>
            <pc:sldMk cId="3637493863" sldId="373"/>
            <ac:picMk id="7" creationId="{41C63186-12F6-2764-26E5-D83F3C25C8C3}"/>
          </ac:picMkLst>
        </pc:picChg>
        <pc:picChg chg="del">
          <ac:chgData name="Firdaus Ab Rahman" userId="5ef8ce78-2b6f-497b-baeb-b5260539b389" providerId="ADAL" clId="{0CD302D7-C018-4A4A-A216-41C562C2F453}" dt="2022-10-19T01:33:03.540" v="11231" actId="478"/>
          <ac:picMkLst>
            <pc:docMk/>
            <pc:sldMk cId="3637493863" sldId="373"/>
            <ac:picMk id="10" creationId="{185C8CE7-5A76-7953-CEB3-549B14D366A2}"/>
          </ac:picMkLst>
        </pc:picChg>
        <pc:picChg chg="del">
          <ac:chgData name="Firdaus Ab Rahman" userId="5ef8ce78-2b6f-497b-baeb-b5260539b389" providerId="ADAL" clId="{0CD302D7-C018-4A4A-A216-41C562C2F453}" dt="2022-10-19T01:33:20.514" v="11242" actId="478"/>
          <ac:picMkLst>
            <pc:docMk/>
            <pc:sldMk cId="3637493863" sldId="373"/>
            <ac:picMk id="12" creationId="{6840973B-E37A-9534-CDE5-56B50ECA212F}"/>
          </ac:picMkLst>
        </pc:picChg>
        <pc:picChg chg="del">
          <ac:chgData name="Firdaus Ab Rahman" userId="5ef8ce78-2b6f-497b-baeb-b5260539b389" providerId="ADAL" clId="{0CD302D7-C018-4A4A-A216-41C562C2F453}" dt="2022-10-19T01:33:13.649" v="11237" actId="478"/>
          <ac:picMkLst>
            <pc:docMk/>
            <pc:sldMk cId="3637493863" sldId="373"/>
            <ac:picMk id="13" creationId="{5EFFA39D-2595-7E18-9060-6BEC6149EC50}"/>
          </ac:picMkLst>
        </pc:picChg>
        <pc:picChg chg="del">
          <ac:chgData name="Firdaus Ab Rahman" userId="5ef8ce78-2b6f-497b-baeb-b5260539b389" providerId="ADAL" clId="{0CD302D7-C018-4A4A-A216-41C562C2F453}" dt="2022-10-19T01:33:15.267" v="11239" actId="478"/>
          <ac:picMkLst>
            <pc:docMk/>
            <pc:sldMk cId="3637493863" sldId="373"/>
            <ac:picMk id="14" creationId="{75C4C0D3-A934-D6E4-C9C9-055C1B470FEC}"/>
          </ac:picMkLst>
        </pc:picChg>
        <pc:cxnChg chg="del">
          <ac:chgData name="Firdaus Ab Rahman" userId="5ef8ce78-2b6f-497b-baeb-b5260539b389" providerId="ADAL" clId="{0CD302D7-C018-4A4A-A216-41C562C2F453}" dt="2022-10-19T01:33:04.417" v="11232" actId="478"/>
          <ac:cxnSpMkLst>
            <pc:docMk/>
            <pc:sldMk cId="3637493863" sldId="373"/>
            <ac:cxnSpMk id="22" creationId="{4B569C13-F452-8432-2FB1-BB90FD490D86}"/>
          </ac:cxnSpMkLst>
        </pc:cxnChg>
        <pc:cxnChg chg="del mod">
          <ac:chgData name="Firdaus Ab Rahman" userId="5ef8ce78-2b6f-497b-baeb-b5260539b389" providerId="ADAL" clId="{0CD302D7-C018-4A4A-A216-41C562C2F453}" dt="2022-10-19T01:33:06.083" v="11234" actId="478"/>
          <ac:cxnSpMkLst>
            <pc:docMk/>
            <pc:sldMk cId="3637493863" sldId="373"/>
            <ac:cxnSpMk id="24" creationId="{11F046E1-50A1-7383-8D7E-219746223AED}"/>
          </ac:cxnSpMkLst>
        </pc:cxnChg>
        <pc:cxnChg chg="del mod">
          <ac:chgData name="Firdaus Ab Rahman" userId="5ef8ce78-2b6f-497b-baeb-b5260539b389" providerId="ADAL" clId="{0CD302D7-C018-4A4A-A216-41C562C2F453}" dt="2022-10-19T01:33:17.044" v="11240" actId="478"/>
          <ac:cxnSpMkLst>
            <pc:docMk/>
            <pc:sldMk cId="3637493863" sldId="373"/>
            <ac:cxnSpMk id="26" creationId="{6F7E661A-D171-4A82-418C-A2461C9917AD}"/>
          </ac:cxnSpMkLst>
        </pc:cxnChg>
        <pc:cxnChg chg="del mod">
          <ac:chgData name="Firdaus Ab Rahman" userId="5ef8ce78-2b6f-497b-baeb-b5260539b389" providerId="ADAL" clId="{0CD302D7-C018-4A4A-A216-41C562C2F453}" dt="2022-10-19T01:33:19.203" v="11241" actId="478"/>
          <ac:cxnSpMkLst>
            <pc:docMk/>
            <pc:sldMk cId="3637493863" sldId="373"/>
            <ac:cxnSpMk id="31" creationId="{879B80F7-02F7-6ED3-8235-0A6291688BD1}"/>
          </ac:cxnSpMkLst>
        </pc:cxnChg>
      </pc:sldChg>
      <pc:sldChg chg="addSp delSp modSp add mod">
        <pc:chgData name="Firdaus Ab Rahman" userId="5ef8ce78-2b6f-497b-baeb-b5260539b389" providerId="ADAL" clId="{0CD302D7-C018-4A4A-A216-41C562C2F453}" dt="2022-10-19T08:36:37.587" v="16555" actId="14100"/>
        <pc:sldMkLst>
          <pc:docMk/>
          <pc:sldMk cId="3256464935" sldId="374"/>
        </pc:sldMkLst>
        <pc:spChg chg="add del mod">
          <ac:chgData name="Firdaus Ab Rahman" userId="5ef8ce78-2b6f-497b-baeb-b5260539b389" providerId="ADAL" clId="{0CD302D7-C018-4A4A-A216-41C562C2F453}" dt="2022-10-19T02:13:54.026" v="11495" actId="207"/>
          <ac:spMkLst>
            <pc:docMk/>
            <pc:sldMk cId="3256464935" sldId="374"/>
            <ac:spMk id="2" creationId="{E68F63B8-57B5-D3D4-7C25-4A6CA263EA06}"/>
          </ac:spMkLst>
        </pc:spChg>
        <pc:spChg chg="mod">
          <ac:chgData name="Firdaus Ab Rahman" userId="5ef8ce78-2b6f-497b-baeb-b5260539b389" providerId="ADAL" clId="{0CD302D7-C018-4A4A-A216-41C562C2F453}" dt="2022-10-19T02:15:04.882" v="11497" actId="1076"/>
          <ac:spMkLst>
            <pc:docMk/>
            <pc:sldMk cId="3256464935" sldId="374"/>
            <ac:spMk id="15" creationId="{6E341907-B59A-7450-B5B6-0339A788A8A0}"/>
          </ac:spMkLst>
        </pc:spChg>
        <pc:spChg chg="mod">
          <ac:chgData name="Firdaus Ab Rahman" userId="5ef8ce78-2b6f-497b-baeb-b5260539b389" providerId="ADAL" clId="{0CD302D7-C018-4A4A-A216-41C562C2F453}" dt="2022-10-19T02:36:56.054" v="11690" actId="1076"/>
          <ac:spMkLst>
            <pc:docMk/>
            <pc:sldMk cId="3256464935" sldId="374"/>
            <ac:spMk id="16" creationId="{F447FCF9-704B-F813-6F9F-165008DE3B9C}"/>
          </ac:spMkLst>
        </pc:spChg>
        <pc:spChg chg="del">
          <ac:chgData name="Firdaus Ab Rahman" userId="5ef8ce78-2b6f-497b-baeb-b5260539b389" providerId="ADAL" clId="{0CD302D7-C018-4A4A-A216-41C562C2F453}" dt="2022-10-19T02:22:49.903" v="11498" actId="478"/>
          <ac:spMkLst>
            <pc:docMk/>
            <pc:sldMk cId="3256464935" sldId="374"/>
            <ac:spMk id="17" creationId="{E9A57F42-C417-1B75-4016-A6A586AF3DFB}"/>
          </ac:spMkLst>
        </pc:spChg>
        <pc:spChg chg="del">
          <ac:chgData name="Firdaus Ab Rahman" userId="5ef8ce78-2b6f-497b-baeb-b5260539b389" providerId="ADAL" clId="{0CD302D7-C018-4A4A-A216-41C562C2F453}" dt="2022-10-19T02:22:52.493" v="11499" actId="478"/>
          <ac:spMkLst>
            <pc:docMk/>
            <pc:sldMk cId="3256464935" sldId="374"/>
            <ac:spMk id="18" creationId="{73E51E08-00AC-21C9-21FA-5E7ADD2A3852}"/>
          </ac:spMkLst>
        </pc:spChg>
        <pc:spChg chg="mod">
          <ac:chgData name="Firdaus Ab Rahman" userId="5ef8ce78-2b6f-497b-baeb-b5260539b389" providerId="ADAL" clId="{0CD302D7-C018-4A4A-A216-41C562C2F453}" dt="2022-10-19T02:13:05.074" v="11453" actId="1076"/>
          <ac:spMkLst>
            <pc:docMk/>
            <pc:sldMk cId="3256464935" sldId="374"/>
            <ac:spMk id="19" creationId="{C84BE039-4EB0-0E93-2647-E719F7454D3F}"/>
          </ac:spMkLst>
        </pc:spChg>
        <pc:spChg chg="add del mod">
          <ac:chgData name="Firdaus Ab Rahman" userId="5ef8ce78-2b6f-497b-baeb-b5260539b389" providerId="ADAL" clId="{0CD302D7-C018-4A4A-A216-41C562C2F453}" dt="2022-10-19T02:12:43.935" v="11451" actId="478"/>
          <ac:spMkLst>
            <pc:docMk/>
            <pc:sldMk cId="3256464935" sldId="374"/>
            <ac:spMk id="20" creationId="{AE5BC338-2D32-40A6-D5E3-EF1EFD19E33C}"/>
          </ac:spMkLst>
        </pc:spChg>
        <pc:spChg chg="add del mod">
          <ac:chgData name="Firdaus Ab Rahman" userId="5ef8ce78-2b6f-497b-baeb-b5260539b389" providerId="ADAL" clId="{0CD302D7-C018-4A4A-A216-41C562C2F453}" dt="2022-10-19T02:12:40.978" v="11450" actId="478"/>
          <ac:spMkLst>
            <pc:docMk/>
            <pc:sldMk cId="3256464935" sldId="374"/>
            <ac:spMk id="23" creationId="{389C5A4D-88C4-87FD-E02B-26B3844FF408}"/>
          </ac:spMkLst>
        </pc:spChg>
        <pc:spChg chg="add mod">
          <ac:chgData name="Firdaus Ab Rahman" userId="5ef8ce78-2b6f-497b-baeb-b5260539b389" providerId="ADAL" clId="{0CD302D7-C018-4A4A-A216-41C562C2F453}" dt="2022-10-19T08:35:11.667" v="16392" actId="14100"/>
          <ac:spMkLst>
            <pc:docMk/>
            <pc:sldMk cId="3256464935" sldId="374"/>
            <ac:spMk id="29" creationId="{E33DE1C9-9F78-507E-C661-177D878A5A31}"/>
          </ac:spMkLst>
        </pc:spChg>
        <pc:spChg chg="add mod">
          <ac:chgData name="Firdaus Ab Rahman" userId="5ef8ce78-2b6f-497b-baeb-b5260539b389" providerId="ADAL" clId="{0CD302D7-C018-4A4A-A216-41C562C2F453}" dt="2022-10-19T08:36:37.587" v="16555" actId="14100"/>
          <ac:spMkLst>
            <pc:docMk/>
            <pc:sldMk cId="3256464935" sldId="374"/>
            <ac:spMk id="30" creationId="{0F34D449-396E-8FA8-3B6E-A5F2D8AD292B}"/>
          </ac:spMkLst>
        </pc:spChg>
        <pc:spChg chg="del">
          <ac:chgData name="Firdaus Ab Rahman" userId="5ef8ce78-2b6f-497b-baeb-b5260539b389" providerId="ADAL" clId="{0CD302D7-C018-4A4A-A216-41C562C2F453}" dt="2022-10-19T02:12:31.391" v="11444" actId="478"/>
          <ac:spMkLst>
            <pc:docMk/>
            <pc:sldMk cId="3256464935" sldId="374"/>
            <ac:spMk id="34" creationId="{CC6C9BC7-C6E7-DCC1-87E4-2D15C905AED6}"/>
          </ac:spMkLst>
        </pc:spChg>
        <pc:picChg chg="del">
          <ac:chgData name="Firdaus Ab Rahman" userId="5ef8ce78-2b6f-497b-baeb-b5260539b389" providerId="ADAL" clId="{0CD302D7-C018-4A4A-A216-41C562C2F453}" dt="2022-10-19T02:12:33.485" v="11446" actId="478"/>
          <ac:picMkLst>
            <pc:docMk/>
            <pc:sldMk cId="3256464935" sldId="374"/>
            <ac:picMk id="5" creationId="{57041FB3-27C2-31A6-83B2-EFB9262FC140}"/>
          </ac:picMkLst>
        </pc:picChg>
        <pc:picChg chg="del">
          <ac:chgData name="Firdaus Ab Rahman" userId="5ef8ce78-2b6f-497b-baeb-b5260539b389" providerId="ADAL" clId="{0CD302D7-C018-4A4A-A216-41C562C2F453}" dt="2022-10-19T02:12:35.712" v="11448" actId="478"/>
          <ac:picMkLst>
            <pc:docMk/>
            <pc:sldMk cId="3256464935" sldId="374"/>
            <ac:picMk id="7" creationId="{41C63186-12F6-2764-26E5-D83F3C25C8C3}"/>
          </ac:picMkLst>
        </pc:picChg>
        <pc:picChg chg="mod">
          <ac:chgData name="Firdaus Ab Rahman" userId="5ef8ce78-2b6f-497b-baeb-b5260539b389" providerId="ADAL" clId="{0CD302D7-C018-4A4A-A216-41C562C2F453}" dt="2022-10-19T02:13:05.074" v="11453" actId="1076"/>
          <ac:picMkLst>
            <pc:docMk/>
            <pc:sldMk cId="3256464935" sldId="374"/>
            <ac:picMk id="9" creationId="{FC8F8485-2CE5-89D7-7559-A7258A61DEAA}"/>
          </ac:picMkLst>
        </pc:picChg>
        <pc:picChg chg="del">
          <ac:chgData name="Firdaus Ab Rahman" userId="5ef8ce78-2b6f-497b-baeb-b5260539b389" providerId="ADAL" clId="{0CD302D7-C018-4A4A-A216-41C562C2F453}" dt="2022-10-19T02:12:30.175" v="11443" actId="478"/>
          <ac:picMkLst>
            <pc:docMk/>
            <pc:sldMk cId="3256464935" sldId="374"/>
            <ac:picMk id="10" creationId="{185C8CE7-5A76-7953-CEB3-549B14D366A2}"/>
          </ac:picMkLst>
        </pc:picChg>
        <pc:picChg chg="mod">
          <ac:chgData name="Firdaus Ab Rahman" userId="5ef8ce78-2b6f-497b-baeb-b5260539b389" providerId="ADAL" clId="{0CD302D7-C018-4A4A-A216-41C562C2F453}" dt="2022-10-19T02:14:19.226" v="11496" actId="1076"/>
          <ac:picMkLst>
            <pc:docMk/>
            <pc:sldMk cId="3256464935" sldId="374"/>
            <ac:picMk id="13" creationId="{5EFFA39D-2595-7E18-9060-6BEC6149EC50}"/>
          </ac:picMkLst>
        </pc:picChg>
        <pc:picChg chg="mod">
          <ac:chgData name="Firdaus Ab Rahman" userId="5ef8ce78-2b6f-497b-baeb-b5260539b389" providerId="ADAL" clId="{0CD302D7-C018-4A4A-A216-41C562C2F453}" dt="2022-10-19T02:14:19.226" v="11496" actId="1076"/>
          <ac:picMkLst>
            <pc:docMk/>
            <pc:sldMk cId="3256464935" sldId="374"/>
            <ac:picMk id="14" creationId="{75C4C0D3-A934-D6E4-C9C9-055C1B470FEC}"/>
          </ac:picMkLst>
        </pc:picChg>
        <pc:picChg chg="add mod">
          <ac:chgData name="Firdaus Ab Rahman" userId="5ef8ce78-2b6f-497b-baeb-b5260539b389" providerId="ADAL" clId="{0CD302D7-C018-4A4A-A216-41C562C2F453}" dt="2022-10-19T02:36:59.262" v="11691" actId="1076"/>
          <ac:picMkLst>
            <pc:docMk/>
            <pc:sldMk cId="3256464935" sldId="374"/>
            <ac:picMk id="28" creationId="{C80895D6-1730-4771-30BF-F6E99CED69DC}"/>
          </ac:picMkLst>
        </pc:picChg>
        <pc:cxnChg chg="del">
          <ac:chgData name="Firdaus Ab Rahman" userId="5ef8ce78-2b6f-497b-baeb-b5260539b389" providerId="ADAL" clId="{0CD302D7-C018-4A4A-A216-41C562C2F453}" dt="2022-10-19T02:12:34.413" v="11447" actId="478"/>
          <ac:cxnSpMkLst>
            <pc:docMk/>
            <pc:sldMk cId="3256464935" sldId="374"/>
            <ac:cxnSpMk id="22" creationId="{4B569C13-F452-8432-2FB1-BB90FD490D86}"/>
          </ac:cxnSpMkLst>
        </pc:cxnChg>
        <pc:cxnChg chg="del mod">
          <ac:chgData name="Firdaus Ab Rahman" userId="5ef8ce78-2b6f-497b-baeb-b5260539b389" providerId="ADAL" clId="{0CD302D7-C018-4A4A-A216-41C562C2F453}" dt="2022-10-19T02:12:32.882" v="11445" actId="478"/>
          <ac:cxnSpMkLst>
            <pc:docMk/>
            <pc:sldMk cId="3256464935" sldId="374"/>
            <ac:cxnSpMk id="24" creationId="{11F046E1-50A1-7383-8D7E-219746223AED}"/>
          </ac:cxnSpMkLst>
        </pc:cxnChg>
        <pc:cxnChg chg="mod">
          <ac:chgData name="Firdaus Ab Rahman" userId="5ef8ce78-2b6f-497b-baeb-b5260539b389" providerId="ADAL" clId="{0CD302D7-C018-4A4A-A216-41C562C2F453}" dt="2022-10-19T02:14:19.226" v="11496" actId="1076"/>
          <ac:cxnSpMkLst>
            <pc:docMk/>
            <pc:sldMk cId="3256464935" sldId="374"/>
            <ac:cxnSpMk id="26" creationId="{6F7E661A-D171-4A82-418C-A2461C9917AD}"/>
          </ac:cxnSpMkLst>
        </pc:cxnChg>
        <pc:cxnChg chg="del mod">
          <ac:chgData name="Firdaus Ab Rahman" userId="5ef8ce78-2b6f-497b-baeb-b5260539b389" providerId="ADAL" clId="{0CD302D7-C018-4A4A-A216-41C562C2F453}" dt="2022-10-19T02:12:46.014" v="11452" actId="478"/>
          <ac:cxnSpMkLst>
            <pc:docMk/>
            <pc:sldMk cId="3256464935" sldId="374"/>
            <ac:cxnSpMk id="31" creationId="{879B80F7-02F7-6ED3-8235-0A6291688BD1}"/>
          </ac:cxnSpMkLst>
        </pc:cxnChg>
      </pc:sldChg>
      <pc:sldChg chg="add del">
        <pc:chgData name="Firdaus Ab Rahman" userId="5ef8ce78-2b6f-497b-baeb-b5260539b389" providerId="ADAL" clId="{0CD302D7-C018-4A4A-A216-41C562C2F453}" dt="2022-10-19T02:23:03.234" v="11501"/>
        <pc:sldMkLst>
          <pc:docMk/>
          <pc:sldMk cId="1878911428" sldId="375"/>
        </pc:sldMkLst>
      </pc:sldChg>
      <pc:sldChg chg="addSp delSp modSp add mod">
        <pc:chgData name="Firdaus Ab Rahman" userId="5ef8ce78-2b6f-497b-baeb-b5260539b389" providerId="ADAL" clId="{0CD302D7-C018-4A4A-A216-41C562C2F453}" dt="2022-10-19T08:42:19.927" v="16831" actId="20577"/>
        <pc:sldMkLst>
          <pc:docMk/>
          <pc:sldMk cId="4214827220" sldId="375"/>
        </pc:sldMkLst>
        <pc:spChg chg="mod">
          <ac:chgData name="Firdaus Ab Rahman" userId="5ef8ce78-2b6f-497b-baeb-b5260539b389" providerId="ADAL" clId="{0CD302D7-C018-4A4A-A216-41C562C2F453}" dt="2022-10-19T02:23:23.788" v="11511" actId="20577"/>
          <ac:spMkLst>
            <pc:docMk/>
            <pc:sldMk cId="4214827220" sldId="375"/>
            <ac:spMk id="2" creationId="{E68F63B8-57B5-D3D4-7C25-4A6CA263EA06}"/>
          </ac:spMkLst>
        </pc:spChg>
        <pc:spChg chg="mod ord">
          <ac:chgData name="Firdaus Ab Rahman" userId="5ef8ce78-2b6f-497b-baeb-b5260539b389" providerId="ADAL" clId="{0CD302D7-C018-4A4A-A216-41C562C2F453}" dt="2022-10-19T02:25:55.627" v="11540" actId="1038"/>
          <ac:spMkLst>
            <pc:docMk/>
            <pc:sldMk cId="4214827220" sldId="375"/>
            <ac:spMk id="16" creationId="{F447FCF9-704B-F813-6F9F-165008DE3B9C}"/>
          </ac:spMkLst>
        </pc:spChg>
        <pc:spChg chg="mod">
          <ac:chgData name="Firdaus Ab Rahman" userId="5ef8ce78-2b6f-497b-baeb-b5260539b389" providerId="ADAL" clId="{0CD302D7-C018-4A4A-A216-41C562C2F453}" dt="2022-10-19T02:23:35.552" v="11512" actId="1076"/>
          <ac:spMkLst>
            <pc:docMk/>
            <pc:sldMk cId="4214827220" sldId="375"/>
            <ac:spMk id="19" creationId="{C84BE039-4EB0-0E93-2647-E719F7454D3F}"/>
          </ac:spMkLst>
        </pc:spChg>
        <pc:spChg chg="add mod">
          <ac:chgData name="Firdaus Ab Rahman" userId="5ef8ce78-2b6f-497b-baeb-b5260539b389" providerId="ADAL" clId="{0CD302D7-C018-4A4A-A216-41C562C2F453}" dt="2022-10-19T02:28:59.612" v="11583" actId="20577"/>
          <ac:spMkLst>
            <pc:docMk/>
            <pc:sldMk cId="4214827220" sldId="375"/>
            <ac:spMk id="24" creationId="{BCB72B27-59C4-A825-1E56-9C0E54999211}"/>
          </ac:spMkLst>
        </pc:spChg>
        <pc:spChg chg="add mod">
          <ac:chgData name="Firdaus Ab Rahman" userId="5ef8ce78-2b6f-497b-baeb-b5260539b389" providerId="ADAL" clId="{0CD302D7-C018-4A4A-A216-41C562C2F453}" dt="2022-10-19T02:29:06.895" v="11586" actId="20577"/>
          <ac:spMkLst>
            <pc:docMk/>
            <pc:sldMk cId="4214827220" sldId="375"/>
            <ac:spMk id="25" creationId="{6C5A860C-92C8-525B-BD97-71CF50A228EA}"/>
          </ac:spMkLst>
        </pc:spChg>
        <pc:spChg chg="add mod">
          <ac:chgData name="Firdaus Ab Rahman" userId="5ef8ce78-2b6f-497b-baeb-b5260539b389" providerId="ADAL" clId="{0CD302D7-C018-4A4A-A216-41C562C2F453}" dt="2022-10-19T02:29:14.543" v="11589" actId="20577"/>
          <ac:spMkLst>
            <pc:docMk/>
            <pc:sldMk cId="4214827220" sldId="375"/>
            <ac:spMk id="27" creationId="{429940BA-E5CB-0214-B3D1-6FA35ABC25AF}"/>
          </ac:spMkLst>
        </pc:spChg>
        <pc:spChg chg="add mod">
          <ac:chgData name="Firdaus Ab Rahman" userId="5ef8ce78-2b6f-497b-baeb-b5260539b389" providerId="ADAL" clId="{0CD302D7-C018-4A4A-A216-41C562C2F453}" dt="2022-10-19T08:37:27.434" v="16567" actId="14100"/>
          <ac:spMkLst>
            <pc:docMk/>
            <pc:sldMk cId="4214827220" sldId="375"/>
            <ac:spMk id="28" creationId="{73952B3F-6947-205E-2B21-C4193F9FB0A3}"/>
          </ac:spMkLst>
        </pc:spChg>
        <pc:spChg chg="add mod">
          <ac:chgData name="Firdaus Ab Rahman" userId="5ef8ce78-2b6f-497b-baeb-b5260539b389" providerId="ADAL" clId="{0CD302D7-C018-4A4A-A216-41C562C2F453}" dt="2022-10-19T08:39:07.834" v="16633" actId="14100"/>
          <ac:spMkLst>
            <pc:docMk/>
            <pc:sldMk cId="4214827220" sldId="375"/>
            <ac:spMk id="29" creationId="{F3BA3784-FADD-72D0-A4E2-00EA53BD58FC}"/>
          </ac:spMkLst>
        </pc:spChg>
        <pc:spChg chg="add mod">
          <ac:chgData name="Firdaus Ab Rahman" userId="5ef8ce78-2b6f-497b-baeb-b5260539b389" providerId="ADAL" clId="{0CD302D7-C018-4A4A-A216-41C562C2F453}" dt="2022-10-19T08:38:36.083" v="16589" actId="11"/>
          <ac:spMkLst>
            <pc:docMk/>
            <pc:sldMk cId="4214827220" sldId="375"/>
            <ac:spMk id="33" creationId="{15A72F70-D9FF-828C-619C-352698EF450D}"/>
          </ac:spMkLst>
        </pc:spChg>
        <pc:spChg chg="add mod">
          <ac:chgData name="Firdaus Ab Rahman" userId="5ef8ce78-2b6f-497b-baeb-b5260539b389" providerId="ADAL" clId="{0CD302D7-C018-4A4A-A216-41C562C2F453}" dt="2022-10-19T08:39:26.419" v="16637" actId="14100"/>
          <ac:spMkLst>
            <pc:docMk/>
            <pc:sldMk cId="4214827220" sldId="375"/>
            <ac:spMk id="37" creationId="{CB082F0E-AE11-AAB5-1F7E-2A0F8C612DF5}"/>
          </ac:spMkLst>
        </pc:spChg>
        <pc:spChg chg="add mod">
          <ac:chgData name="Firdaus Ab Rahman" userId="5ef8ce78-2b6f-497b-baeb-b5260539b389" providerId="ADAL" clId="{0CD302D7-C018-4A4A-A216-41C562C2F453}" dt="2022-10-19T08:40:09.546" v="16672" actId="14100"/>
          <ac:spMkLst>
            <pc:docMk/>
            <pc:sldMk cId="4214827220" sldId="375"/>
            <ac:spMk id="38" creationId="{C96A3D92-732D-FE67-DF07-B1373B4C38F6}"/>
          </ac:spMkLst>
        </pc:spChg>
        <pc:spChg chg="add mod">
          <ac:chgData name="Firdaus Ab Rahman" userId="5ef8ce78-2b6f-497b-baeb-b5260539b389" providerId="ADAL" clId="{0CD302D7-C018-4A4A-A216-41C562C2F453}" dt="2022-10-19T08:41:54.361" v="16824" actId="14100"/>
          <ac:spMkLst>
            <pc:docMk/>
            <pc:sldMk cId="4214827220" sldId="375"/>
            <ac:spMk id="39" creationId="{982A9D6C-D0EB-3D0E-D372-0525BC5FFEF4}"/>
          </ac:spMkLst>
        </pc:spChg>
        <pc:spChg chg="add mod">
          <ac:chgData name="Firdaus Ab Rahman" userId="5ef8ce78-2b6f-497b-baeb-b5260539b389" providerId="ADAL" clId="{0CD302D7-C018-4A4A-A216-41C562C2F453}" dt="2022-10-19T08:42:19.927" v="16831" actId="20577"/>
          <ac:spMkLst>
            <pc:docMk/>
            <pc:sldMk cId="4214827220" sldId="375"/>
            <ac:spMk id="40" creationId="{7BA6A669-9016-E19B-79FB-CF673C6E1632}"/>
          </ac:spMkLst>
        </pc:spChg>
        <pc:picChg chg="add mod modCrop">
          <ac:chgData name="Firdaus Ab Rahman" userId="5ef8ce78-2b6f-497b-baeb-b5260539b389" providerId="ADAL" clId="{0CD302D7-C018-4A4A-A216-41C562C2F453}" dt="2022-10-19T02:28:50.668" v="11580" actId="1582"/>
          <ac:picMkLst>
            <pc:docMk/>
            <pc:sldMk cId="4214827220" sldId="375"/>
            <ac:picMk id="7" creationId="{E25C995D-3294-FE87-23B9-92DA7F524931}"/>
          </ac:picMkLst>
        </pc:picChg>
        <pc:picChg chg="add mod modCrop">
          <ac:chgData name="Firdaus Ab Rahman" userId="5ef8ce78-2b6f-497b-baeb-b5260539b389" providerId="ADAL" clId="{0CD302D7-C018-4A4A-A216-41C562C2F453}" dt="2022-10-19T02:28:50.668" v="11580" actId="1582"/>
          <ac:picMkLst>
            <pc:docMk/>
            <pc:sldMk cId="4214827220" sldId="375"/>
            <ac:picMk id="10" creationId="{636162D0-2695-E74D-F5F5-9AFF1553D1BF}"/>
          </ac:picMkLst>
        </pc:picChg>
        <pc:picChg chg="add mod">
          <ac:chgData name="Firdaus Ab Rahman" userId="5ef8ce78-2b6f-497b-baeb-b5260539b389" providerId="ADAL" clId="{0CD302D7-C018-4A4A-A216-41C562C2F453}" dt="2022-10-19T02:28:50.668" v="11580" actId="1582"/>
          <ac:picMkLst>
            <pc:docMk/>
            <pc:sldMk cId="4214827220" sldId="375"/>
            <ac:picMk id="11" creationId="{EF16CDEB-67DF-07DE-A5F9-B6A2D40D21EB}"/>
          </ac:picMkLst>
        </pc:picChg>
        <pc:picChg chg="del">
          <ac:chgData name="Firdaus Ab Rahman" userId="5ef8ce78-2b6f-497b-baeb-b5260539b389" providerId="ADAL" clId="{0CD302D7-C018-4A4A-A216-41C562C2F453}" dt="2022-10-19T02:25:17.707" v="11530" actId="478"/>
          <ac:picMkLst>
            <pc:docMk/>
            <pc:sldMk cId="4214827220" sldId="375"/>
            <ac:picMk id="12" creationId="{6840973B-E37A-9534-CDE5-56B50ECA212F}"/>
          </ac:picMkLst>
        </pc:picChg>
        <pc:picChg chg="del">
          <ac:chgData name="Firdaus Ab Rahman" userId="5ef8ce78-2b6f-497b-baeb-b5260539b389" providerId="ADAL" clId="{0CD302D7-C018-4A4A-A216-41C562C2F453}" dt="2022-10-19T02:24:03.840" v="11514" actId="478"/>
          <ac:picMkLst>
            <pc:docMk/>
            <pc:sldMk cId="4214827220" sldId="375"/>
            <ac:picMk id="13" creationId="{5EFFA39D-2595-7E18-9060-6BEC6149EC50}"/>
          </ac:picMkLst>
        </pc:picChg>
        <pc:picChg chg="del">
          <ac:chgData name="Firdaus Ab Rahman" userId="5ef8ce78-2b6f-497b-baeb-b5260539b389" providerId="ADAL" clId="{0CD302D7-C018-4A4A-A216-41C562C2F453}" dt="2022-10-19T02:24:04.459" v="11515" actId="478"/>
          <ac:picMkLst>
            <pc:docMk/>
            <pc:sldMk cId="4214827220" sldId="375"/>
            <ac:picMk id="14" creationId="{75C4C0D3-A934-D6E4-C9C9-055C1B470FEC}"/>
          </ac:picMkLst>
        </pc:picChg>
        <pc:picChg chg="add mod modCrop">
          <ac:chgData name="Firdaus Ab Rahman" userId="5ef8ce78-2b6f-497b-baeb-b5260539b389" providerId="ADAL" clId="{0CD302D7-C018-4A4A-A216-41C562C2F453}" dt="2022-10-19T02:28:50.668" v="11580" actId="1582"/>
          <ac:picMkLst>
            <pc:docMk/>
            <pc:sldMk cId="4214827220" sldId="375"/>
            <ac:picMk id="17" creationId="{46AE3C2A-B0CA-02AC-F960-0F6F7450D4C3}"/>
          </ac:picMkLst>
        </pc:picChg>
        <pc:picChg chg="add del mod">
          <ac:chgData name="Firdaus Ab Rahman" userId="5ef8ce78-2b6f-497b-baeb-b5260539b389" providerId="ADAL" clId="{0CD302D7-C018-4A4A-A216-41C562C2F453}" dt="2022-10-19T02:24:50.829" v="11524" actId="478"/>
          <ac:picMkLst>
            <pc:docMk/>
            <pc:sldMk cId="4214827220" sldId="375"/>
            <ac:picMk id="18" creationId="{1B01B025-C14C-FA83-2D8C-A8BD293EFE7E}"/>
          </ac:picMkLst>
        </pc:picChg>
        <pc:picChg chg="add mod modCrop">
          <ac:chgData name="Firdaus Ab Rahman" userId="5ef8ce78-2b6f-497b-baeb-b5260539b389" providerId="ADAL" clId="{0CD302D7-C018-4A4A-A216-41C562C2F453}" dt="2022-10-19T02:25:48.975" v="11536" actId="1076"/>
          <ac:picMkLst>
            <pc:docMk/>
            <pc:sldMk cId="4214827220" sldId="375"/>
            <ac:picMk id="20" creationId="{56C5D2DF-6127-2CAE-6277-C05621BD5AA4}"/>
          </ac:picMkLst>
        </pc:picChg>
        <pc:picChg chg="add mod modCrop">
          <ac:chgData name="Firdaus Ab Rahman" userId="5ef8ce78-2b6f-497b-baeb-b5260539b389" providerId="ADAL" clId="{0CD302D7-C018-4A4A-A216-41C562C2F453}" dt="2022-10-19T02:28:10.231" v="11569" actId="1076"/>
          <ac:picMkLst>
            <pc:docMk/>
            <pc:sldMk cId="4214827220" sldId="375"/>
            <ac:picMk id="22" creationId="{153EFA14-4900-7F8B-C4FC-98300D0FA353}"/>
          </ac:picMkLst>
        </pc:picChg>
        <pc:picChg chg="add mod modCrop">
          <ac:chgData name="Firdaus Ab Rahman" userId="5ef8ce78-2b6f-497b-baeb-b5260539b389" providerId="ADAL" clId="{0CD302D7-C018-4A4A-A216-41C562C2F453}" dt="2022-10-19T02:28:37.639" v="11578" actId="732"/>
          <ac:picMkLst>
            <pc:docMk/>
            <pc:sldMk cId="4214827220" sldId="375"/>
            <ac:picMk id="23" creationId="{771B5384-F66A-2B11-E858-E05ED4BFF3D3}"/>
          </ac:picMkLst>
        </pc:picChg>
        <pc:cxnChg chg="del mod">
          <ac:chgData name="Firdaus Ab Rahman" userId="5ef8ce78-2b6f-497b-baeb-b5260539b389" providerId="ADAL" clId="{0CD302D7-C018-4A4A-A216-41C562C2F453}" dt="2022-10-19T02:26:03.999" v="11542" actId="478"/>
          <ac:cxnSpMkLst>
            <pc:docMk/>
            <pc:sldMk cId="4214827220" sldId="375"/>
            <ac:cxnSpMk id="26" creationId="{6F7E661A-D171-4A82-418C-A2461C9917AD}"/>
          </ac:cxnSpMkLst>
        </pc:cxnChg>
        <pc:cxnChg chg="add mod">
          <ac:chgData name="Firdaus Ab Rahman" userId="5ef8ce78-2b6f-497b-baeb-b5260539b389" providerId="ADAL" clId="{0CD302D7-C018-4A4A-A216-41C562C2F453}" dt="2022-10-19T08:37:11.186" v="16558" actId="14100"/>
          <ac:cxnSpMkLst>
            <pc:docMk/>
            <pc:sldMk cId="4214827220" sldId="375"/>
            <ac:cxnSpMk id="31" creationId="{FB55ED9E-D18C-7D0E-C6E7-DEEE1DD5FA6B}"/>
          </ac:cxnSpMkLst>
        </pc:cxnChg>
        <pc:cxnChg chg="add mod">
          <ac:chgData name="Firdaus Ab Rahman" userId="5ef8ce78-2b6f-497b-baeb-b5260539b389" providerId="ADAL" clId="{0CD302D7-C018-4A4A-A216-41C562C2F453}" dt="2022-10-19T08:38:02.857" v="16587" actId="14100"/>
          <ac:cxnSpMkLst>
            <pc:docMk/>
            <pc:sldMk cId="4214827220" sldId="375"/>
            <ac:cxnSpMk id="35" creationId="{46D833C1-9016-6744-1390-9687196928F4}"/>
          </ac:cxnSpMkLst>
        </pc:cxnChg>
      </pc:sldChg>
      <pc:sldChg chg="addSp delSp modSp add mod">
        <pc:chgData name="Firdaus Ab Rahman" userId="5ef8ce78-2b6f-497b-baeb-b5260539b389" providerId="ADAL" clId="{0CD302D7-C018-4A4A-A216-41C562C2F453}" dt="2022-10-19T08:43:14.641" v="16839" actId="1076"/>
        <pc:sldMkLst>
          <pc:docMk/>
          <pc:sldMk cId="403687097" sldId="376"/>
        </pc:sldMkLst>
        <pc:spChg chg="mod">
          <ac:chgData name="Firdaus Ab Rahman" userId="5ef8ce78-2b6f-497b-baeb-b5260539b389" providerId="ADAL" clId="{0CD302D7-C018-4A4A-A216-41C562C2F453}" dt="2022-10-19T02:30:02.332" v="11595" actId="20577"/>
          <ac:spMkLst>
            <pc:docMk/>
            <pc:sldMk cId="403687097" sldId="376"/>
            <ac:spMk id="2" creationId="{E68F63B8-57B5-D3D4-7C25-4A6CA263EA06}"/>
          </ac:spMkLst>
        </pc:spChg>
        <pc:spChg chg="mod ord">
          <ac:chgData name="Firdaus Ab Rahman" userId="5ef8ce78-2b6f-497b-baeb-b5260539b389" providerId="ADAL" clId="{0CD302D7-C018-4A4A-A216-41C562C2F453}" dt="2022-10-19T02:32:22.655" v="11631" actId="1076"/>
          <ac:spMkLst>
            <pc:docMk/>
            <pc:sldMk cId="403687097" sldId="376"/>
            <ac:spMk id="16" creationId="{F447FCF9-704B-F813-6F9F-165008DE3B9C}"/>
          </ac:spMkLst>
        </pc:spChg>
        <pc:spChg chg="mod">
          <ac:chgData name="Firdaus Ab Rahman" userId="5ef8ce78-2b6f-497b-baeb-b5260539b389" providerId="ADAL" clId="{0CD302D7-C018-4A4A-A216-41C562C2F453}" dt="2022-10-19T02:30:14.934" v="11596" actId="1076"/>
          <ac:spMkLst>
            <pc:docMk/>
            <pc:sldMk cId="403687097" sldId="376"/>
            <ac:spMk id="19" creationId="{C84BE039-4EB0-0E93-2647-E719F7454D3F}"/>
          </ac:spMkLst>
        </pc:spChg>
        <pc:spChg chg="del">
          <ac:chgData name="Firdaus Ab Rahman" userId="5ef8ce78-2b6f-497b-baeb-b5260539b389" providerId="ADAL" clId="{0CD302D7-C018-4A4A-A216-41C562C2F453}" dt="2022-10-19T02:32:11.532" v="11628" actId="478"/>
          <ac:spMkLst>
            <pc:docMk/>
            <pc:sldMk cId="403687097" sldId="376"/>
            <ac:spMk id="24" creationId="{BCB72B27-59C4-A825-1E56-9C0E54999211}"/>
          </ac:spMkLst>
        </pc:spChg>
        <pc:spChg chg="del">
          <ac:chgData name="Firdaus Ab Rahman" userId="5ef8ce78-2b6f-497b-baeb-b5260539b389" providerId="ADAL" clId="{0CD302D7-C018-4A4A-A216-41C562C2F453}" dt="2022-10-19T02:32:08.714" v="11626" actId="478"/>
          <ac:spMkLst>
            <pc:docMk/>
            <pc:sldMk cId="403687097" sldId="376"/>
            <ac:spMk id="25" creationId="{6C5A860C-92C8-525B-BD97-71CF50A228EA}"/>
          </ac:spMkLst>
        </pc:spChg>
        <pc:spChg chg="add mod">
          <ac:chgData name="Firdaus Ab Rahman" userId="5ef8ce78-2b6f-497b-baeb-b5260539b389" providerId="ADAL" clId="{0CD302D7-C018-4A4A-A216-41C562C2F453}" dt="2022-10-19T08:42:50.200" v="16836" actId="20577"/>
          <ac:spMkLst>
            <pc:docMk/>
            <pc:sldMk cId="403687097" sldId="376"/>
            <ac:spMk id="26" creationId="{D4146178-AC96-32F4-8330-7078ECB10078}"/>
          </ac:spMkLst>
        </pc:spChg>
        <pc:spChg chg="del">
          <ac:chgData name="Firdaus Ab Rahman" userId="5ef8ce78-2b6f-497b-baeb-b5260539b389" providerId="ADAL" clId="{0CD302D7-C018-4A4A-A216-41C562C2F453}" dt="2022-10-19T02:32:09.946" v="11627" actId="478"/>
          <ac:spMkLst>
            <pc:docMk/>
            <pc:sldMk cId="403687097" sldId="376"/>
            <ac:spMk id="27" creationId="{429940BA-E5CB-0214-B3D1-6FA35ABC25AF}"/>
          </ac:spMkLst>
        </pc:spChg>
        <pc:spChg chg="add mod">
          <ac:chgData name="Firdaus Ab Rahman" userId="5ef8ce78-2b6f-497b-baeb-b5260539b389" providerId="ADAL" clId="{0CD302D7-C018-4A4A-A216-41C562C2F453}" dt="2022-10-19T08:43:10.115" v="16838" actId="1076"/>
          <ac:spMkLst>
            <pc:docMk/>
            <pc:sldMk cId="403687097" sldId="376"/>
            <ac:spMk id="28" creationId="{B0D418A6-53EB-5D9D-553E-67123B85C4F1}"/>
          </ac:spMkLst>
        </pc:spChg>
        <pc:spChg chg="add mod">
          <ac:chgData name="Firdaus Ab Rahman" userId="5ef8ce78-2b6f-497b-baeb-b5260539b389" providerId="ADAL" clId="{0CD302D7-C018-4A4A-A216-41C562C2F453}" dt="2022-10-19T08:43:14.641" v="16839" actId="1076"/>
          <ac:spMkLst>
            <pc:docMk/>
            <pc:sldMk cId="403687097" sldId="376"/>
            <ac:spMk id="29" creationId="{9D0B5881-E951-CE5D-19D6-2F0C440258EA}"/>
          </ac:spMkLst>
        </pc:spChg>
        <pc:picChg chg="add mod modCrop">
          <ac:chgData name="Firdaus Ab Rahman" userId="5ef8ce78-2b6f-497b-baeb-b5260539b389" providerId="ADAL" clId="{0CD302D7-C018-4A4A-A216-41C562C2F453}" dt="2022-10-19T02:31:47.270" v="11622" actId="14100"/>
          <ac:picMkLst>
            <pc:docMk/>
            <pc:sldMk cId="403687097" sldId="376"/>
            <ac:picMk id="5" creationId="{FB97B117-595D-1634-961F-57022464FF88}"/>
          </ac:picMkLst>
        </pc:picChg>
        <pc:picChg chg="del">
          <ac:chgData name="Firdaus Ab Rahman" userId="5ef8ce78-2b6f-497b-baeb-b5260539b389" providerId="ADAL" clId="{0CD302D7-C018-4A4A-A216-41C562C2F453}" dt="2022-10-19T02:30:16.093" v="11597" actId="478"/>
          <ac:picMkLst>
            <pc:docMk/>
            <pc:sldMk cId="403687097" sldId="376"/>
            <ac:picMk id="7" creationId="{E25C995D-3294-FE87-23B9-92DA7F524931}"/>
          </ac:picMkLst>
        </pc:picChg>
        <pc:picChg chg="del">
          <ac:chgData name="Firdaus Ab Rahman" userId="5ef8ce78-2b6f-497b-baeb-b5260539b389" providerId="ADAL" clId="{0CD302D7-C018-4A4A-A216-41C562C2F453}" dt="2022-10-19T02:30:16.794" v="11598" actId="478"/>
          <ac:picMkLst>
            <pc:docMk/>
            <pc:sldMk cId="403687097" sldId="376"/>
            <ac:picMk id="10" creationId="{636162D0-2695-E74D-F5F5-9AFF1553D1BF}"/>
          </ac:picMkLst>
        </pc:picChg>
        <pc:picChg chg="del">
          <ac:chgData name="Firdaus Ab Rahman" userId="5ef8ce78-2b6f-497b-baeb-b5260539b389" providerId="ADAL" clId="{0CD302D7-C018-4A4A-A216-41C562C2F453}" dt="2022-10-19T02:30:17.418" v="11599" actId="478"/>
          <ac:picMkLst>
            <pc:docMk/>
            <pc:sldMk cId="403687097" sldId="376"/>
            <ac:picMk id="11" creationId="{EF16CDEB-67DF-07DE-A5F9-B6A2D40D21EB}"/>
          </ac:picMkLst>
        </pc:picChg>
        <pc:picChg chg="add mod modCrop">
          <ac:chgData name="Firdaus Ab Rahman" userId="5ef8ce78-2b6f-497b-baeb-b5260539b389" providerId="ADAL" clId="{0CD302D7-C018-4A4A-A216-41C562C2F453}" dt="2022-10-19T02:31:56.774" v="11624" actId="14100"/>
          <ac:picMkLst>
            <pc:docMk/>
            <pc:sldMk cId="403687097" sldId="376"/>
            <ac:picMk id="12" creationId="{6BCC32F8-0A93-C41A-FD02-0359EFF7D4F2}"/>
          </ac:picMkLst>
        </pc:picChg>
        <pc:picChg chg="add mod modCrop">
          <ac:chgData name="Firdaus Ab Rahman" userId="5ef8ce78-2b6f-497b-baeb-b5260539b389" providerId="ADAL" clId="{0CD302D7-C018-4A4A-A216-41C562C2F453}" dt="2022-10-19T02:32:05.342" v="11625" actId="1076"/>
          <ac:picMkLst>
            <pc:docMk/>
            <pc:sldMk cId="403687097" sldId="376"/>
            <ac:picMk id="13" creationId="{466E2683-B690-58BD-EFEF-1DD253F9A53D}"/>
          </ac:picMkLst>
        </pc:picChg>
        <pc:picChg chg="del">
          <ac:chgData name="Firdaus Ab Rahman" userId="5ef8ce78-2b6f-497b-baeb-b5260539b389" providerId="ADAL" clId="{0CD302D7-C018-4A4A-A216-41C562C2F453}" dt="2022-10-19T02:30:18.989" v="11601" actId="478"/>
          <ac:picMkLst>
            <pc:docMk/>
            <pc:sldMk cId="403687097" sldId="376"/>
            <ac:picMk id="17" creationId="{46AE3C2A-B0CA-02AC-F960-0F6F7450D4C3}"/>
          </ac:picMkLst>
        </pc:picChg>
        <pc:picChg chg="del">
          <ac:chgData name="Firdaus Ab Rahman" userId="5ef8ce78-2b6f-497b-baeb-b5260539b389" providerId="ADAL" clId="{0CD302D7-C018-4A4A-A216-41C562C2F453}" dt="2022-10-19T02:30:18.347" v="11600" actId="478"/>
          <ac:picMkLst>
            <pc:docMk/>
            <pc:sldMk cId="403687097" sldId="376"/>
            <ac:picMk id="20" creationId="{56C5D2DF-6127-2CAE-6277-C05621BD5AA4}"/>
          </ac:picMkLst>
        </pc:picChg>
        <pc:picChg chg="del">
          <ac:chgData name="Firdaus Ab Rahman" userId="5ef8ce78-2b6f-497b-baeb-b5260539b389" providerId="ADAL" clId="{0CD302D7-C018-4A4A-A216-41C562C2F453}" dt="2022-10-19T02:30:19.753" v="11602" actId="478"/>
          <ac:picMkLst>
            <pc:docMk/>
            <pc:sldMk cId="403687097" sldId="376"/>
            <ac:picMk id="22" creationId="{153EFA14-4900-7F8B-C4FC-98300D0FA353}"/>
          </ac:picMkLst>
        </pc:picChg>
        <pc:picChg chg="del">
          <ac:chgData name="Firdaus Ab Rahman" userId="5ef8ce78-2b6f-497b-baeb-b5260539b389" providerId="ADAL" clId="{0CD302D7-C018-4A4A-A216-41C562C2F453}" dt="2022-10-19T02:30:20.268" v="11603" actId="478"/>
          <ac:picMkLst>
            <pc:docMk/>
            <pc:sldMk cId="403687097" sldId="376"/>
            <ac:picMk id="23" creationId="{771B5384-F66A-2B11-E858-E05ED4BFF3D3}"/>
          </ac:picMkLst>
        </pc:picChg>
        <pc:cxnChg chg="add mod">
          <ac:chgData name="Firdaus Ab Rahman" userId="5ef8ce78-2b6f-497b-baeb-b5260539b389" providerId="ADAL" clId="{0CD302D7-C018-4A4A-A216-41C562C2F453}" dt="2022-10-19T02:32:36.103" v="11633" actId="14100"/>
          <ac:cxnSpMkLst>
            <pc:docMk/>
            <pc:sldMk cId="403687097" sldId="376"/>
            <ac:cxnSpMk id="18" creationId="{35C0367F-61A2-8D66-83D6-9813BBD954F4}"/>
          </ac:cxnSpMkLst>
        </pc:cxnChg>
      </pc:sldChg>
      <pc:sldChg chg="addSp delSp modSp add mod">
        <pc:chgData name="Firdaus Ab Rahman" userId="5ef8ce78-2b6f-497b-baeb-b5260539b389" providerId="ADAL" clId="{0CD302D7-C018-4A4A-A216-41C562C2F453}" dt="2022-10-19T08:44:37.881" v="16855" actId="14100"/>
        <pc:sldMkLst>
          <pc:docMk/>
          <pc:sldMk cId="3149189602" sldId="377"/>
        </pc:sldMkLst>
        <pc:spChg chg="mod">
          <ac:chgData name="Firdaus Ab Rahman" userId="5ef8ce78-2b6f-497b-baeb-b5260539b389" providerId="ADAL" clId="{0CD302D7-C018-4A4A-A216-41C562C2F453}" dt="2022-10-19T02:33:05.788" v="11651" actId="20577"/>
          <ac:spMkLst>
            <pc:docMk/>
            <pc:sldMk cId="3149189602" sldId="377"/>
            <ac:spMk id="2" creationId="{E68F63B8-57B5-D3D4-7C25-4A6CA263EA06}"/>
          </ac:spMkLst>
        </pc:spChg>
        <pc:spChg chg="add mod">
          <ac:chgData name="Firdaus Ab Rahman" userId="5ef8ce78-2b6f-497b-baeb-b5260539b389" providerId="ADAL" clId="{0CD302D7-C018-4A4A-A216-41C562C2F453}" dt="2022-10-19T08:44:37.881" v="16855" actId="14100"/>
          <ac:spMkLst>
            <pc:docMk/>
            <pc:sldMk cId="3149189602" sldId="377"/>
            <ac:spMk id="11" creationId="{47058626-7D59-1F0F-5425-CF30436C85BD}"/>
          </ac:spMkLst>
        </pc:spChg>
        <pc:spChg chg="add mod">
          <ac:chgData name="Firdaus Ab Rahman" userId="5ef8ce78-2b6f-497b-baeb-b5260539b389" providerId="ADAL" clId="{0CD302D7-C018-4A4A-A216-41C562C2F453}" dt="2022-10-19T08:43:43.114" v="16842" actId="1076"/>
          <ac:spMkLst>
            <pc:docMk/>
            <pc:sldMk cId="3149189602" sldId="377"/>
            <ac:spMk id="14" creationId="{E257A4D7-4DB6-8E79-FE01-F09910DA3153}"/>
          </ac:spMkLst>
        </pc:spChg>
        <pc:spChg chg="mod ord">
          <ac:chgData name="Firdaus Ab Rahman" userId="5ef8ce78-2b6f-497b-baeb-b5260539b389" providerId="ADAL" clId="{0CD302D7-C018-4A4A-A216-41C562C2F453}" dt="2022-10-19T02:34:48.907" v="11680" actId="1036"/>
          <ac:spMkLst>
            <pc:docMk/>
            <pc:sldMk cId="3149189602" sldId="377"/>
            <ac:spMk id="16" creationId="{F447FCF9-704B-F813-6F9F-165008DE3B9C}"/>
          </ac:spMkLst>
        </pc:spChg>
        <pc:spChg chg="add mod">
          <ac:chgData name="Firdaus Ab Rahman" userId="5ef8ce78-2b6f-497b-baeb-b5260539b389" providerId="ADAL" clId="{0CD302D7-C018-4A4A-A216-41C562C2F453}" dt="2022-10-19T08:44:12.282" v="16851" actId="20577"/>
          <ac:spMkLst>
            <pc:docMk/>
            <pc:sldMk cId="3149189602" sldId="377"/>
            <ac:spMk id="17" creationId="{46A497DD-C7F7-29C4-E788-0B86A26A2842}"/>
          </ac:spMkLst>
        </pc:spChg>
        <pc:spChg chg="mod">
          <ac:chgData name="Firdaus Ab Rahman" userId="5ef8ce78-2b6f-497b-baeb-b5260539b389" providerId="ADAL" clId="{0CD302D7-C018-4A4A-A216-41C562C2F453}" dt="2022-10-19T08:43:57.258" v="16844" actId="1076"/>
          <ac:spMkLst>
            <pc:docMk/>
            <pc:sldMk cId="3149189602" sldId="377"/>
            <ac:spMk id="19" creationId="{C84BE039-4EB0-0E93-2647-E719F7454D3F}"/>
          </ac:spMkLst>
        </pc:spChg>
        <pc:picChg chg="del">
          <ac:chgData name="Firdaus Ab Rahman" userId="5ef8ce78-2b6f-497b-baeb-b5260539b389" providerId="ADAL" clId="{0CD302D7-C018-4A4A-A216-41C562C2F453}" dt="2022-10-19T02:33:17.245" v="11652" actId="478"/>
          <ac:picMkLst>
            <pc:docMk/>
            <pc:sldMk cId="3149189602" sldId="377"/>
            <ac:picMk id="5" creationId="{FB97B117-595D-1634-961F-57022464FF88}"/>
          </ac:picMkLst>
        </pc:picChg>
        <pc:picChg chg="add mod modCrop">
          <ac:chgData name="Firdaus Ab Rahman" userId="5ef8ce78-2b6f-497b-baeb-b5260539b389" providerId="ADAL" clId="{0CD302D7-C018-4A4A-A216-41C562C2F453}" dt="2022-10-19T02:34:43.582" v="11672" actId="1076"/>
          <ac:picMkLst>
            <pc:docMk/>
            <pc:sldMk cId="3149189602" sldId="377"/>
            <ac:picMk id="7" creationId="{41DC0EB3-A2E8-4309-9061-10A012820580}"/>
          </ac:picMkLst>
        </pc:picChg>
        <pc:picChg chg="add mod modCrop">
          <ac:chgData name="Firdaus Ab Rahman" userId="5ef8ce78-2b6f-497b-baeb-b5260539b389" providerId="ADAL" clId="{0CD302D7-C018-4A4A-A216-41C562C2F453}" dt="2022-10-19T02:34:43.582" v="11672" actId="1076"/>
          <ac:picMkLst>
            <pc:docMk/>
            <pc:sldMk cId="3149189602" sldId="377"/>
            <ac:picMk id="10" creationId="{72BBA053-8098-DF7C-218C-285A79693313}"/>
          </ac:picMkLst>
        </pc:picChg>
        <pc:picChg chg="del">
          <ac:chgData name="Firdaus Ab Rahman" userId="5ef8ce78-2b6f-497b-baeb-b5260539b389" providerId="ADAL" clId="{0CD302D7-C018-4A4A-A216-41C562C2F453}" dt="2022-10-19T02:33:18.828" v="11653" actId="478"/>
          <ac:picMkLst>
            <pc:docMk/>
            <pc:sldMk cId="3149189602" sldId="377"/>
            <ac:picMk id="12" creationId="{6BCC32F8-0A93-C41A-FD02-0359EFF7D4F2}"/>
          </ac:picMkLst>
        </pc:picChg>
        <pc:picChg chg="mod ord">
          <ac:chgData name="Firdaus Ab Rahman" userId="5ef8ce78-2b6f-497b-baeb-b5260539b389" providerId="ADAL" clId="{0CD302D7-C018-4A4A-A216-41C562C2F453}" dt="2022-10-19T02:34:52.717" v="11687" actId="1037"/>
          <ac:picMkLst>
            <pc:docMk/>
            <pc:sldMk cId="3149189602" sldId="377"/>
            <ac:picMk id="13" creationId="{466E2683-B690-58BD-EFEF-1DD253F9A53D}"/>
          </ac:picMkLst>
        </pc:picChg>
        <pc:cxnChg chg="mod">
          <ac:chgData name="Firdaus Ab Rahman" userId="5ef8ce78-2b6f-497b-baeb-b5260539b389" providerId="ADAL" clId="{0CD302D7-C018-4A4A-A216-41C562C2F453}" dt="2022-10-19T08:44:30.881" v="16853" actId="14100"/>
          <ac:cxnSpMkLst>
            <pc:docMk/>
            <pc:sldMk cId="3149189602" sldId="377"/>
            <ac:cxnSpMk id="18" creationId="{35C0367F-61A2-8D66-83D6-9813BBD954F4}"/>
          </ac:cxnSpMkLst>
        </pc:cxnChg>
      </pc:sldChg>
      <pc:sldChg chg="addSp delSp modSp add mod">
        <pc:chgData name="Firdaus Ab Rahman" userId="5ef8ce78-2b6f-497b-baeb-b5260539b389" providerId="ADAL" clId="{0CD302D7-C018-4A4A-A216-41C562C2F453}" dt="2022-10-19T08:47:23.465" v="16914" actId="14100"/>
        <pc:sldMkLst>
          <pc:docMk/>
          <pc:sldMk cId="3785458798" sldId="378"/>
        </pc:sldMkLst>
        <pc:spChg chg="add mod">
          <ac:chgData name="Firdaus Ab Rahman" userId="5ef8ce78-2b6f-497b-baeb-b5260539b389" providerId="ADAL" clId="{0CD302D7-C018-4A4A-A216-41C562C2F453}" dt="2022-10-19T03:07:22.596" v="12038" actId="20577"/>
          <ac:spMkLst>
            <pc:docMk/>
            <pc:sldMk cId="3785458798" sldId="378"/>
            <ac:spMk id="2" creationId="{C2DA4903-5811-2AD1-B5EF-2EC84ADECDA0}"/>
          </ac:spMkLst>
        </pc:spChg>
        <pc:spChg chg="add mod">
          <ac:chgData name="Firdaus Ab Rahman" userId="5ef8ce78-2b6f-497b-baeb-b5260539b389" providerId="ADAL" clId="{0CD302D7-C018-4A4A-A216-41C562C2F453}" dt="2022-10-19T08:46:06.369" v="16891" actId="14100"/>
          <ac:spMkLst>
            <pc:docMk/>
            <pc:sldMk cId="3785458798" sldId="378"/>
            <ac:spMk id="10" creationId="{BFA3A365-6EA7-FF3A-D9F1-8F55140089B2}"/>
          </ac:spMkLst>
        </pc:spChg>
        <pc:spChg chg="mod">
          <ac:chgData name="Firdaus Ab Rahman" userId="5ef8ce78-2b6f-497b-baeb-b5260539b389" providerId="ADAL" clId="{0CD302D7-C018-4A4A-A216-41C562C2F453}" dt="2022-10-19T02:42:34.876" v="11774" actId="20577"/>
          <ac:spMkLst>
            <pc:docMk/>
            <pc:sldMk cId="3785458798" sldId="378"/>
            <ac:spMk id="13" creationId="{EC49955A-A36D-EECA-1ADC-1AD06B72686D}"/>
          </ac:spMkLst>
        </pc:spChg>
        <pc:spChg chg="del">
          <ac:chgData name="Firdaus Ab Rahman" userId="5ef8ce78-2b6f-497b-baeb-b5260539b389" providerId="ADAL" clId="{0CD302D7-C018-4A4A-A216-41C562C2F453}" dt="2022-10-19T02:41:17.674" v="11736" actId="478"/>
          <ac:spMkLst>
            <pc:docMk/>
            <pc:sldMk cId="3785458798" sldId="378"/>
            <ac:spMk id="18" creationId="{AA83C4C7-691F-44A9-FCFD-BD707CC96015}"/>
          </ac:spMkLst>
        </pc:spChg>
        <pc:spChg chg="del">
          <ac:chgData name="Firdaus Ab Rahman" userId="5ef8ce78-2b6f-497b-baeb-b5260539b389" providerId="ADAL" clId="{0CD302D7-C018-4A4A-A216-41C562C2F453}" dt="2022-10-19T02:41:21.980" v="11739" actId="478"/>
          <ac:spMkLst>
            <pc:docMk/>
            <pc:sldMk cId="3785458798" sldId="378"/>
            <ac:spMk id="20" creationId="{A49E6B95-0ED8-FDD5-9BE8-F0256896ED16}"/>
          </ac:spMkLst>
        </pc:spChg>
        <pc:spChg chg="add mod">
          <ac:chgData name="Firdaus Ab Rahman" userId="5ef8ce78-2b6f-497b-baeb-b5260539b389" providerId="ADAL" clId="{0CD302D7-C018-4A4A-A216-41C562C2F453}" dt="2022-10-19T03:07:45.600" v="12041" actId="1076"/>
          <ac:spMkLst>
            <pc:docMk/>
            <pc:sldMk cId="3785458798" sldId="378"/>
            <ac:spMk id="26" creationId="{C8DE3DE0-5873-BEC9-F329-AAE3AC0D2816}"/>
          </ac:spMkLst>
        </pc:spChg>
        <pc:spChg chg="add mod">
          <ac:chgData name="Firdaus Ab Rahman" userId="5ef8ce78-2b6f-497b-baeb-b5260539b389" providerId="ADAL" clId="{0CD302D7-C018-4A4A-A216-41C562C2F453}" dt="2022-10-19T03:07:52.485" v="12044" actId="20577"/>
          <ac:spMkLst>
            <pc:docMk/>
            <pc:sldMk cId="3785458798" sldId="378"/>
            <ac:spMk id="27" creationId="{7030E34F-B845-2FB1-34B7-B1FCAB8691F4}"/>
          </ac:spMkLst>
        </pc:spChg>
        <pc:spChg chg="add mod">
          <ac:chgData name="Firdaus Ab Rahman" userId="5ef8ce78-2b6f-497b-baeb-b5260539b389" providerId="ADAL" clId="{0CD302D7-C018-4A4A-A216-41C562C2F453}" dt="2022-10-19T08:47:23.465" v="16914" actId="14100"/>
          <ac:spMkLst>
            <pc:docMk/>
            <pc:sldMk cId="3785458798" sldId="378"/>
            <ac:spMk id="28" creationId="{C35E3F2F-8B46-2122-5F6A-F5B8A0D9B178}"/>
          </ac:spMkLst>
        </pc:spChg>
        <pc:spChg chg="add mod">
          <ac:chgData name="Firdaus Ab Rahman" userId="5ef8ce78-2b6f-497b-baeb-b5260539b389" providerId="ADAL" clId="{0CD302D7-C018-4A4A-A216-41C562C2F453}" dt="2022-10-19T08:47:16.357" v="16913" actId="20577"/>
          <ac:spMkLst>
            <pc:docMk/>
            <pc:sldMk cId="3785458798" sldId="378"/>
            <ac:spMk id="31" creationId="{D15462CB-E484-D5EB-7864-33247D4D0A4C}"/>
          </ac:spMkLst>
        </pc:spChg>
        <pc:spChg chg="add mod">
          <ac:chgData name="Firdaus Ab Rahman" userId="5ef8ce78-2b6f-497b-baeb-b5260539b389" providerId="ADAL" clId="{0CD302D7-C018-4A4A-A216-41C562C2F453}" dt="2022-10-19T08:47:04.213" v="16903" actId="20577"/>
          <ac:spMkLst>
            <pc:docMk/>
            <pc:sldMk cId="3785458798" sldId="378"/>
            <ac:spMk id="32" creationId="{65AE4A70-29CD-4434-B7A4-2836135063B3}"/>
          </ac:spMkLst>
        </pc:spChg>
        <pc:picChg chg="add del mod">
          <ac:chgData name="Firdaus Ab Rahman" userId="5ef8ce78-2b6f-497b-baeb-b5260539b389" providerId="ADAL" clId="{0CD302D7-C018-4A4A-A216-41C562C2F453}" dt="2022-10-19T02:41:19.862" v="11738" actId="478"/>
          <ac:picMkLst>
            <pc:docMk/>
            <pc:sldMk cId="3785458798" sldId="378"/>
            <ac:picMk id="3" creationId="{014533FB-338F-6073-7AF7-47567396A79C}"/>
          </ac:picMkLst>
        </pc:picChg>
        <pc:picChg chg="del">
          <ac:chgData name="Firdaus Ab Rahman" userId="5ef8ce78-2b6f-497b-baeb-b5260539b389" providerId="ADAL" clId="{0CD302D7-C018-4A4A-A216-41C562C2F453}" dt="2022-10-19T02:41:27.578" v="11743" actId="478"/>
          <ac:picMkLst>
            <pc:docMk/>
            <pc:sldMk cId="3785458798" sldId="378"/>
            <ac:picMk id="7" creationId="{C46C87E1-205A-BD7C-A146-88CDFA7AE8E4}"/>
          </ac:picMkLst>
        </pc:picChg>
        <pc:picChg chg="mod">
          <ac:chgData name="Firdaus Ab Rahman" userId="5ef8ce78-2b6f-497b-baeb-b5260539b389" providerId="ADAL" clId="{0CD302D7-C018-4A4A-A216-41C562C2F453}" dt="2022-10-19T02:41:30.612" v="11744" actId="14100"/>
          <ac:picMkLst>
            <pc:docMk/>
            <pc:sldMk cId="3785458798" sldId="378"/>
            <ac:picMk id="8" creationId="{452AB5EA-5D6C-1966-FB31-FDE986CB19B9}"/>
          </ac:picMkLst>
        </pc:picChg>
        <pc:picChg chg="del">
          <ac:chgData name="Firdaus Ab Rahman" userId="5ef8ce78-2b6f-497b-baeb-b5260539b389" providerId="ADAL" clId="{0CD302D7-C018-4A4A-A216-41C562C2F453}" dt="2022-10-19T02:41:26.554" v="11742" actId="478"/>
          <ac:picMkLst>
            <pc:docMk/>
            <pc:sldMk cId="3785458798" sldId="378"/>
            <ac:picMk id="11" creationId="{910A9559-1D62-EA0B-4C09-6F6F5676FA19}"/>
          </ac:picMkLst>
        </pc:picChg>
        <pc:picChg chg="del">
          <ac:chgData name="Firdaus Ab Rahman" userId="5ef8ce78-2b6f-497b-baeb-b5260539b389" providerId="ADAL" clId="{0CD302D7-C018-4A4A-A216-41C562C2F453}" dt="2022-10-19T02:41:14.827" v="11734" actId="478"/>
          <ac:picMkLst>
            <pc:docMk/>
            <pc:sldMk cId="3785458798" sldId="378"/>
            <ac:picMk id="12" creationId="{0F71FE3D-2872-4811-C7C9-2E6E25C2E572}"/>
          </ac:picMkLst>
        </pc:picChg>
        <pc:picChg chg="del">
          <ac:chgData name="Firdaus Ab Rahman" userId="5ef8ce78-2b6f-497b-baeb-b5260539b389" providerId="ADAL" clId="{0CD302D7-C018-4A4A-A216-41C562C2F453}" dt="2022-10-19T02:41:25.304" v="11741" actId="478"/>
          <ac:picMkLst>
            <pc:docMk/>
            <pc:sldMk cId="3785458798" sldId="378"/>
            <ac:picMk id="15" creationId="{AF17F71D-702F-48EE-04C4-D83C47A1C41F}"/>
          </ac:picMkLst>
        </pc:picChg>
        <pc:picChg chg="add mod modCrop">
          <ac:chgData name="Firdaus Ab Rahman" userId="5ef8ce78-2b6f-497b-baeb-b5260539b389" providerId="ADAL" clId="{0CD302D7-C018-4A4A-A216-41C562C2F453}" dt="2022-10-19T02:44:43.660" v="11795" actId="1076"/>
          <ac:picMkLst>
            <pc:docMk/>
            <pc:sldMk cId="3785458798" sldId="378"/>
            <ac:picMk id="16" creationId="{6B3A447C-93B2-65BB-8B83-8A9EAE13949F}"/>
          </ac:picMkLst>
        </pc:picChg>
        <pc:picChg chg="mod">
          <ac:chgData name="Firdaus Ab Rahman" userId="5ef8ce78-2b6f-497b-baeb-b5260539b389" providerId="ADAL" clId="{0CD302D7-C018-4A4A-A216-41C562C2F453}" dt="2022-10-19T02:41:41.892" v="11745" actId="1076"/>
          <ac:picMkLst>
            <pc:docMk/>
            <pc:sldMk cId="3785458798" sldId="378"/>
            <ac:picMk id="17" creationId="{CC6C0392-9EEF-8850-4EBF-F8C9FE8390C6}"/>
          </ac:picMkLst>
        </pc:picChg>
        <pc:picChg chg="add mod modCrop">
          <ac:chgData name="Firdaus Ab Rahman" userId="5ef8ce78-2b6f-497b-baeb-b5260539b389" providerId="ADAL" clId="{0CD302D7-C018-4A4A-A216-41C562C2F453}" dt="2022-10-19T02:44:40.372" v="11794" actId="1076"/>
          <ac:picMkLst>
            <pc:docMk/>
            <pc:sldMk cId="3785458798" sldId="378"/>
            <ac:picMk id="19" creationId="{966162A6-B293-9043-2863-AAA30FF9332A}"/>
          </ac:picMkLst>
        </pc:picChg>
        <pc:picChg chg="add mod modCrop">
          <ac:chgData name="Firdaus Ab Rahman" userId="5ef8ce78-2b6f-497b-baeb-b5260539b389" providerId="ADAL" clId="{0CD302D7-C018-4A4A-A216-41C562C2F453}" dt="2022-10-19T02:53:23.326" v="11872" actId="732"/>
          <ac:picMkLst>
            <pc:docMk/>
            <pc:sldMk cId="3785458798" sldId="378"/>
            <ac:picMk id="21" creationId="{892009BF-9481-2B31-5A2C-2B0D85FD2ADB}"/>
          </ac:picMkLst>
        </pc:picChg>
        <pc:cxnChg chg="del mod">
          <ac:chgData name="Firdaus Ab Rahman" userId="5ef8ce78-2b6f-497b-baeb-b5260539b389" providerId="ADAL" clId="{0CD302D7-C018-4A4A-A216-41C562C2F453}" dt="2022-10-19T02:41:16.665" v="11735" actId="478"/>
          <ac:cxnSpMkLst>
            <pc:docMk/>
            <pc:sldMk cId="3785458798" sldId="378"/>
            <ac:cxnSpMk id="9" creationId="{4A29DBF9-F0AD-10A1-3418-247F52BFACA9}"/>
          </ac:cxnSpMkLst>
        </pc:cxnChg>
        <pc:cxnChg chg="del mod">
          <ac:chgData name="Firdaus Ab Rahman" userId="5ef8ce78-2b6f-497b-baeb-b5260539b389" providerId="ADAL" clId="{0CD302D7-C018-4A4A-A216-41C562C2F453}" dt="2022-10-19T02:41:24.248" v="11740" actId="478"/>
          <ac:cxnSpMkLst>
            <pc:docMk/>
            <pc:sldMk cId="3785458798" sldId="378"/>
            <ac:cxnSpMk id="14" creationId="{1C51BA55-1C82-62DF-76A7-C96AFE97F194}"/>
          </ac:cxnSpMkLst>
        </pc:cxnChg>
        <pc:cxnChg chg="add mod">
          <ac:chgData name="Firdaus Ab Rahman" userId="5ef8ce78-2b6f-497b-baeb-b5260539b389" providerId="ADAL" clId="{0CD302D7-C018-4A4A-A216-41C562C2F453}" dt="2022-10-19T08:46:06.369" v="16891" actId="14100"/>
          <ac:cxnSpMkLst>
            <pc:docMk/>
            <pc:sldMk cId="3785458798" sldId="378"/>
            <ac:cxnSpMk id="23" creationId="{2DD68236-CC68-5A26-81B5-BE2CE26733AE}"/>
          </ac:cxnSpMkLst>
        </pc:cxnChg>
        <pc:cxnChg chg="add">
          <ac:chgData name="Firdaus Ab Rahman" userId="5ef8ce78-2b6f-497b-baeb-b5260539b389" providerId="ADAL" clId="{0CD302D7-C018-4A4A-A216-41C562C2F453}" dt="2022-10-19T02:45:04.413" v="11797" actId="11529"/>
          <ac:cxnSpMkLst>
            <pc:docMk/>
            <pc:sldMk cId="3785458798" sldId="378"/>
            <ac:cxnSpMk id="25" creationId="{AE596CDC-966D-0632-6221-3AABD5D8F216}"/>
          </ac:cxnSpMkLst>
        </pc:cxnChg>
      </pc:sldChg>
      <pc:sldChg chg="addSp delSp modSp add mod">
        <pc:chgData name="Firdaus Ab Rahman" userId="5ef8ce78-2b6f-497b-baeb-b5260539b389" providerId="ADAL" clId="{0CD302D7-C018-4A4A-A216-41C562C2F453}" dt="2022-10-19T08:14:35.927" v="16157" actId="14100"/>
        <pc:sldMkLst>
          <pc:docMk/>
          <pc:sldMk cId="693876459" sldId="379"/>
        </pc:sldMkLst>
        <pc:spChg chg="add mod">
          <ac:chgData name="Firdaus Ab Rahman" userId="5ef8ce78-2b6f-497b-baeb-b5260539b389" providerId="ADAL" clId="{0CD302D7-C018-4A4A-A216-41C562C2F453}" dt="2022-10-19T02:48:22.439" v="11821" actId="1035"/>
          <ac:spMkLst>
            <pc:docMk/>
            <pc:sldMk cId="693876459" sldId="379"/>
            <ac:spMk id="2" creationId="{A3EEC2D0-EC0D-7BB8-C148-3283A7CCA564}"/>
          </ac:spMkLst>
        </pc:spChg>
        <pc:spChg chg="add mod">
          <ac:chgData name="Firdaus Ab Rahman" userId="5ef8ce78-2b6f-497b-baeb-b5260539b389" providerId="ADAL" clId="{0CD302D7-C018-4A4A-A216-41C562C2F453}" dt="2022-10-19T02:48:29.805" v="11822"/>
          <ac:spMkLst>
            <pc:docMk/>
            <pc:sldMk cId="693876459" sldId="379"/>
            <ac:spMk id="10" creationId="{AB9DD3B3-21EE-28F7-E8A6-B0DE713F1767}"/>
          </ac:spMkLst>
        </pc:spChg>
        <pc:spChg chg="del">
          <ac:chgData name="Firdaus Ab Rahman" userId="5ef8ce78-2b6f-497b-baeb-b5260539b389" providerId="ADAL" clId="{0CD302D7-C018-4A4A-A216-41C562C2F453}" dt="2022-10-19T02:48:16.279" v="11818" actId="478"/>
          <ac:spMkLst>
            <pc:docMk/>
            <pc:sldMk cId="693876459" sldId="379"/>
            <ac:spMk id="13" creationId="{EC49955A-A36D-EECA-1ADC-1AD06B72686D}"/>
          </ac:spMkLst>
        </pc:spChg>
        <pc:spChg chg="mod">
          <ac:chgData name="Firdaus Ab Rahman" userId="5ef8ce78-2b6f-497b-baeb-b5260539b389" providerId="ADAL" clId="{0CD302D7-C018-4A4A-A216-41C562C2F453}" dt="2022-10-19T08:14:35.927" v="16157" actId="14100"/>
          <ac:spMkLst>
            <pc:docMk/>
            <pc:sldMk cId="693876459" sldId="379"/>
            <ac:spMk id="18" creationId="{AA83C4C7-691F-44A9-FCFD-BD707CC96015}"/>
          </ac:spMkLst>
        </pc:spChg>
        <pc:spChg chg="add mod">
          <ac:chgData name="Firdaus Ab Rahman" userId="5ef8ce78-2b6f-497b-baeb-b5260539b389" providerId="ADAL" clId="{0CD302D7-C018-4A4A-A216-41C562C2F453}" dt="2022-10-19T08:13:36.740" v="16095"/>
          <ac:spMkLst>
            <pc:docMk/>
            <pc:sldMk cId="693876459" sldId="379"/>
            <ac:spMk id="19" creationId="{A28184F2-69D5-E949-CBD4-8E653CAC8EB5}"/>
          </ac:spMkLst>
        </pc:spChg>
        <pc:spChg chg="mod">
          <ac:chgData name="Firdaus Ab Rahman" userId="5ef8ce78-2b6f-497b-baeb-b5260539b389" providerId="ADAL" clId="{0CD302D7-C018-4A4A-A216-41C562C2F453}" dt="2022-10-19T08:14:35.927" v="16157" actId="14100"/>
          <ac:spMkLst>
            <pc:docMk/>
            <pc:sldMk cId="693876459" sldId="379"/>
            <ac:spMk id="20" creationId="{A49E6B95-0ED8-FDD5-9BE8-F0256896ED16}"/>
          </ac:spMkLst>
        </pc:spChg>
        <pc:spChg chg="add mod">
          <ac:chgData name="Firdaus Ab Rahman" userId="5ef8ce78-2b6f-497b-baeb-b5260539b389" providerId="ADAL" clId="{0CD302D7-C018-4A4A-A216-41C562C2F453}" dt="2022-10-19T08:14:28.511" v="16156" actId="14100"/>
          <ac:spMkLst>
            <pc:docMk/>
            <pc:sldMk cId="693876459" sldId="379"/>
            <ac:spMk id="21" creationId="{B35BA082-FBB9-A102-55C0-C9EB6C449155}"/>
          </ac:spMkLst>
        </pc:spChg>
        <pc:picChg chg="mod">
          <ac:chgData name="Firdaus Ab Rahman" userId="5ef8ce78-2b6f-497b-baeb-b5260539b389" providerId="ADAL" clId="{0CD302D7-C018-4A4A-A216-41C562C2F453}" dt="2022-10-19T02:48:37.555" v="11824" actId="1076"/>
          <ac:picMkLst>
            <pc:docMk/>
            <pc:sldMk cId="693876459" sldId="379"/>
            <ac:picMk id="3" creationId="{014533FB-338F-6073-7AF7-47567396A79C}"/>
          </ac:picMkLst>
        </pc:picChg>
        <pc:picChg chg="del">
          <ac:chgData name="Firdaus Ab Rahman" userId="5ef8ce78-2b6f-497b-baeb-b5260539b389" providerId="ADAL" clId="{0CD302D7-C018-4A4A-A216-41C562C2F453}" dt="2022-10-19T02:47:58.183" v="11812" actId="478"/>
          <ac:picMkLst>
            <pc:docMk/>
            <pc:sldMk cId="693876459" sldId="379"/>
            <ac:picMk id="7" creationId="{C46C87E1-205A-BD7C-A146-88CDFA7AE8E4}"/>
          </ac:picMkLst>
        </pc:picChg>
        <pc:picChg chg="mod">
          <ac:chgData name="Firdaus Ab Rahman" userId="5ef8ce78-2b6f-497b-baeb-b5260539b389" providerId="ADAL" clId="{0CD302D7-C018-4A4A-A216-41C562C2F453}" dt="2022-10-19T02:49:42.587" v="11840" actId="14100"/>
          <ac:picMkLst>
            <pc:docMk/>
            <pc:sldMk cId="693876459" sldId="379"/>
            <ac:picMk id="8" creationId="{452AB5EA-5D6C-1966-FB31-FDE986CB19B9}"/>
          </ac:picMkLst>
        </pc:picChg>
        <pc:picChg chg="del">
          <ac:chgData name="Firdaus Ab Rahman" userId="5ef8ce78-2b6f-497b-baeb-b5260539b389" providerId="ADAL" clId="{0CD302D7-C018-4A4A-A216-41C562C2F453}" dt="2022-10-19T02:47:58.761" v="11813" actId="478"/>
          <ac:picMkLst>
            <pc:docMk/>
            <pc:sldMk cId="693876459" sldId="379"/>
            <ac:picMk id="11" creationId="{910A9559-1D62-EA0B-4C09-6F6F5676FA19}"/>
          </ac:picMkLst>
        </pc:picChg>
        <pc:picChg chg="del">
          <ac:chgData name="Firdaus Ab Rahman" userId="5ef8ce78-2b6f-497b-baeb-b5260539b389" providerId="ADAL" clId="{0CD302D7-C018-4A4A-A216-41C562C2F453}" dt="2022-10-19T02:47:56.316" v="11810" actId="478"/>
          <ac:picMkLst>
            <pc:docMk/>
            <pc:sldMk cId="693876459" sldId="379"/>
            <ac:picMk id="12" creationId="{0F71FE3D-2872-4811-C7C9-2E6E25C2E572}"/>
          </ac:picMkLst>
        </pc:picChg>
        <pc:picChg chg="del">
          <ac:chgData name="Firdaus Ab Rahman" userId="5ef8ce78-2b6f-497b-baeb-b5260539b389" providerId="ADAL" clId="{0CD302D7-C018-4A4A-A216-41C562C2F453}" dt="2022-10-19T02:47:57.545" v="11811" actId="478"/>
          <ac:picMkLst>
            <pc:docMk/>
            <pc:sldMk cId="693876459" sldId="379"/>
            <ac:picMk id="15" creationId="{AF17F71D-702F-48EE-04C4-D83C47A1C41F}"/>
          </ac:picMkLst>
        </pc:picChg>
        <pc:picChg chg="add mod modCrop">
          <ac:chgData name="Firdaus Ab Rahman" userId="5ef8ce78-2b6f-497b-baeb-b5260539b389" providerId="ADAL" clId="{0CD302D7-C018-4A4A-A216-41C562C2F453}" dt="2022-10-19T02:49:02.260" v="11833" actId="732"/>
          <ac:picMkLst>
            <pc:docMk/>
            <pc:sldMk cId="693876459" sldId="379"/>
            <ac:picMk id="16" creationId="{79B460E5-398E-81B7-A945-0240E7D54CCF}"/>
          </ac:picMkLst>
        </pc:picChg>
        <pc:picChg chg="mod ord">
          <ac:chgData name="Firdaus Ab Rahman" userId="5ef8ce78-2b6f-497b-baeb-b5260539b389" providerId="ADAL" clId="{0CD302D7-C018-4A4A-A216-41C562C2F453}" dt="2022-10-19T02:49:08.240" v="11834" actId="166"/>
          <ac:picMkLst>
            <pc:docMk/>
            <pc:sldMk cId="693876459" sldId="379"/>
            <ac:picMk id="17" creationId="{CC6C0392-9EEF-8850-4EBF-F8C9FE8390C6}"/>
          </ac:picMkLst>
        </pc:picChg>
        <pc:cxnChg chg="del mod">
          <ac:chgData name="Firdaus Ab Rahman" userId="5ef8ce78-2b6f-497b-baeb-b5260539b389" providerId="ADAL" clId="{0CD302D7-C018-4A4A-A216-41C562C2F453}" dt="2022-10-19T02:48:01.767" v="11815" actId="478"/>
          <ac:cxnSpMkLst>
            <pc:docMk/>
            <pc:sldMk cId="693876459" sldId="379"/>
            <ac:cxnSpMk id="9" creationId="{4A29DBF9-F0AD-10A1-3418-247F52BFACA9}"/>
          </ac:cxnSpMkLst>
        </pc:cxnChg>
        <pc:cxnChg chg="del mod">
          <ac:chgData name="Firdaus Ab Rahman" userId="5ef8ce78-2b6f-497b-baeb-b5260539b389" providerId="ADAL" clId="{0CD302D7-C018-4A4A-A216-41C562C2F453}" dt="2022-10-19T02:48:00.103" v="11814" actId="478"/>
          <ac:cxnSpMkLst>
            <pc:docMk/>
            <pc:sldMk cId="693876459" sldId="379"/>
            <ac:cxnSpMk id="14" creationId="{1C51BA55-1C82-62DF-76A7-C96AFE97F194}"/>
          </ac:cxnSpMkLst>
        </pc:cxnChg>
      </pc:sldChg>
      <pc:sldChg chg="addSp delSp modSp add mod">
        <pc:chgData name="Firdaus Ab Rahman" userId="5ef8ce78-2b6f-497b-baeb-b5260539b389" providerId="ADAL" clId="{0CD302D7-C018-4A4A-A216-41C562C2F453}" dt="2022-10-19T08:49:44.841" v="16950" actId="14100"/>
        <pc:sldMkLst>
          <pc:docMk/>
          <pc:sldMk cId="2067216511" sldId="380"/>
        </pc:sldMkLst>
        <pc:spChg chg="mod">
          <ac:chgData name="Firdaus Ab Rahman" userId="5ef8ce78-2b6f-497b-baeb-b5260539b389" providerId="ADAL" clId="{0CD302D7-C018-4A4A-A216-41C562C2F453}" dt="2022-10-19T02:55:47.582" v="11883"/>
          <ac:spMkLst>
            <pc:docMk/>
            <pc:sldMk cId="2067216511" sldId="380"/>
            <ac:spMk id="2" creationId="{E68F63B8-57B5-D3D4-7C25-4A6CA263EA06}"/>
          </ac:spMkLst>
        </pc:spChg>
        <pc:spChg chg="del">
          <ac:chgData name="Firdaus Ab Rahman" userId="5ef8ce78-2b6f-497b-baeb-b5260539b389" providerId="ADAL" clId="{0CD302D7-C018-4A4A-A216-41C562C2F453}" dt="2022-10-19T02:59:19.671" v="11920" actId="478"/>
          <ac:spMkLst>
            <pc:docMk/>
            <pc:sldMk cId="2067216511" sldId="380"/>
            <ac:spMk id="8" creationId="{2F9F73B0-29EC-7197-BF75-5FBA54C23D20}"/>
          </ac:spMkLst>
        </pc:spChg>
        <pc:spChg chg="add del mod">
          <ac:chgData name="Firdaus Ab Rahman" userId="5ef8ce78-2b6f-497b-baeb-b5260539b389" providerId="ADAL" clId="{0CD302D7-C018-4A4A-A216-41C562C2F453}" dt="2022-10-19T02:59:17.376" v="11919"/>
          <ac:spMkLst>
            <pc:docMk/>
            <pc:sldMk cId="2067216511" sldId="380"/>
            <ac:spMk id="11" creationId="{FD8E2535-AB7A-5377-C1E3-DF88E28F2EF5}"/>
          </ac:spMkLst>
        </pc:spChg>
        <pc:spChg chg="mod ord">
          <ac:chgData name="Firdaus Ab Rahman" userId="5ef8ce78-2b6f-497b-baeb-b5260539b389" providerId="ADAL" clId="{0CD302D7-C018-4A4A-A216-41C562C2F453}" dt="2022-10-19T02:57:29.042" v="11901" actId="1076"/>
          <ac:spMkLst>
            <pc:docMk/>
            <pc:sldMk cId="2067216511" sldId="380"/>
            <ac:spMk id="15" creationId="{6E341907-B59A-7450-B5B6-0339A788A8A0}"/>
          </ac:spMkLst>
        </pc:spChg>
        <pc:spChg chg="add mod">
          <ac:chgData name="Firdaus Ab Rahman" userId="5ef8ce78-2b6f-497b-baeb-b5260539b389" providerId="ADAL" clId="{0CD302D7-C018-4A4A-A216-41C562C2F453}" dt="2022-10-19T02:59:20.188" v="11921"/>
          <ac:spMkLst>
            <pc:docMk/>
            <pc:sldMk cId="2067216511" sldId="380"/>
            <ac:spMk id="17" creationId="{642828EE-A6B4-02D6-8948-EF1307C62549}"/>
          </ac:spMkLst>
        </pc:spChg>
        <pc:spChg chg="add mod">
          <ac:chgData name="Firdaus Ab Rahman" userId="5ef8ce78-2b6f-497b-baeb-b5260539b389" providerId="ADAL" clId="{0CD302D7-C018-4A4A-A216-41C562C2F453}" dt="2022-10-19T08:49:33.074" v="16948" actId="11"/>
          <ac:spMkLst>
            <pc:docMk/>
            <pc:sldMk cId="2067216511" sldId="380"/>
            <ac:spMk id="18" creationId="{EF7118BA-9ECA-287A-5C70-5F5CE3E3E784}"/>
          </ac:spMkLst>
        </pc:spChg>
        <pc:spChg chg="ord">
          <ac:chgData name="Firdaus Ab Rahman" userId="5ef8ce78-2b6f-497b-baeb-b5260539b389" providerId="ADAL" clId="{0CD302D7-C018-4A4A-A216-41C562C2F453}" dt="2022-10-19T02:57:04.560" v="11896" actId="166"/>
          <ac:spMkLst>
            <pc:docMk/>
            <pc:sldMk cId="2067216511" sldId="380"/>
            <ac:spMk id="19" creationId="{C84BE039-4EB0-0E93-2647-E719F7454D3F}"/>
          </ac:spMkLst>
        </pc:spChg>
        <pc:spChg chg="add mod">
          <ac:chgData name="Firdaus Ab Rahman" userId="5ef8ce78-2b6f-497b-baeb-b5260539b389" providerId="ADAL" clId="{0CD302D7-C018-4A4A-A216-41C562C2F453}" dt="2022-10-19T08:49:44.841" v="16950" actId="14100"/>
          <ac:spMkLst>
            <pc:docMk/>
            <pc:sldMk cId="2067216511" sldId="380"/>
            <ac:spMk id="20" creationId="{BB251578-6B6A-CDBF-F9F3-7A82B1E729E5}"/>
          </ac:spMkLst>
        </pc:spChg>
        <pc:spChg chg="add mod">
          <ac:chgData name="Firdaus Ab Rahman" userId="5ef8ce78-2b6f-497b-baeb-b5260539b389" providerId="ADAL" clId="{0CD302D7-C018-4A4A-A216-41C562C2F453}" dt="2022-10-19T08:48:59.704" v="16943" actId="14100"/>
          <ac:spMkLst>
            <pc:docMk/>
            <pc:sldMk cId="2067216511" sldId="380"/>
            <ac:spMk id="21" creationId="{D0EF2309-1939-41C0-2380-126C21AC8F49}"/>
          </ac:spMkLst>
        </pc:spChg>
        <pc:picChg chg="add mod">
          <ac:chgData name="Firdaus Ab Rahman" userId="5ef8ce78-2b6f-497b-baeb-b5260539b389" providerId="ADAL" clId="{0CD302D7-C018-4A4A-A216-41C562C2F453}" dt="2022-10-19T02:57:25.898" v="11900" actId="1076"/>
          <ac:picMkLst>
            <pc:docMk/>
            <pc:sldMk cId="2067216511" sldId="380"/>
            <ac:picMk id="5" creationId="{4090E223-9575-B528-EDE8-3660B5BB98BC}"/>
          </ac:picMkLst>
        </pc:picChg>
        <pc:picChg chg="add del mod modCrop">
          <ac:chgData name="Firdaus Ab Rahman" userId="5ef8ce78-2b6f-497b-baeb-b5260539b389" providerId="ADAL" clId="{0CD302D7-C018-4A4A-A216-41C562C2F453}" dt="2022-10-19T02:57:55.109" v="11906" actId="478"/>
          <ac:picMkLst>
            <pc:docMk/>
            <pc:sldMk cId="2067216511" sldId="380"/>
            <ac:picMk id="7" creationId="{476D2398-A3E1-4722-E47E-BA59D35B017E}"/>
          </ac:picMkLst>
        </pc:picChg>
        <pc:picChg chg="del">
          <ac:chgData name="Firdaus Ab Rahman" userId="5ef8ce78-2b6f-497b-baeb-b5260539b389" providerId="ADAL" clId="{0CD302D7-C018-4A4A-A216-41C562C2F453}" dt="2022-10-19T02:56:57.541" v="11895" actId="478"/>
          <ac:picMkLst>
            <pc:docMk/>
            <pc:sldMk cId="2067216511" sldId="380"/>
            <ac:picMk id="9" creationId="{FC8F8485-2CE5-89D7-7559-A7258A61DEAA}"/>
          </ac:picMkLst>
        </pc:picChg>
        <pc:picChg chg="add mod modCrop">
          <ac:chgData name="Firdaus Ab Rahman" userId="5ef8ce78-2b6f-497b-baeb-b5260539b389" providerId="ADAL" clId="{0CD302D7-C018-4A4A-A216-41C562C2F453}" dt="2022-10-19T02:58:51.385" v="11917" actId="1076"/>
          <ac:picMkLst>
            <pc:docMk/>
            <pc:sldMk cId="2067216511" sldId="380"/>
            <ac:picMk id="10" creationId="{9A3C58ED-468D-439C-7002-01DDF6692628}"/>
          </ac:picMkLst>
        </pc:picChg>
        <pc:cxnChg chg="ord">
          <ac:chgData name="Firdaus Ab Rahman" userId="5ef8ce78-2b6f-497b-baeb-b5260539b389" providerId="ADAL" clId="{0CD302D7-C018-4A4A-A216-41C562C2F453}" dt="2022-10-19T02:57:04.560" v="11896" actId="166"/>
          <ac:cxnSpMkLst>
            <pc:docMk/>
            <pc:sldMk cId="2067216511" sldId="380"/>
            <ac:cxnSpMk id="26" creationId="{6F7E661A-D171-4A82-418C-A2461C9917AD}"/>
          </ac:cxnSpMkLst>
        </pc:cxnChg>
      </pc:sldChg>
      <pc:sldChg chg="addSp delSp modSp add mod">
        <pc:chgData name="Firdaus Ab Rahman" userId="5ef8ce78-2b6f-497b-baeb-b5260539b389" providerId="ADAL" clId="{0CD302D7-C018-4A4A-A216-41C562C2F453}" dt="2022-10-19T08:51:11.727" v="16960" actId="14100"/>
        <pc:sldMkLst>
          <pc:docMk/>
          <pc:sldMk cId="2921669986" sldId="381"/>
        </pc:sldMkLst>
        <pc:spChg chg="mod">
          <ac:chgData name="Firdaus Ab Rahman" userId="5ef8ce78-2b6f-497b-baeb-b5260539b389" providerId="ADAL" clId="{0CD302D7-C018-4A4A-A216-41C562C2F453}" dt="2022-10-19T02:55:53.938" v="11884"/>
          <ac:spMkLst>
            <pc:docMk/>
            <pc:sldMk cId="2921669986" sldId="381"/>
            <ac:spMk id="2" creationId="{E68F63B8-57B5-D3D4-7C25-4A6CA263EA06}"/>
          </ac:spMkLst>
        </pc:spChg>
        <pc:spChg chg="add mod">
          <ac:chgData name="Firdaus Ab Rahman" userId="5ef8ce78-2b6f-497b-baeb-b5260539b389" providerId="ADAL" clId="{0CD302D7-C018-4A4A-A216-41C562C2F453}" dt="2022-10-19T03:00:27.227" v="11949"/>
          <ac:spMkLst>
            <pc:docMk/>
            <pc:sldMk cId="2921669986" sldId="381"/>
            <ac:spMk id="5" creationId="{2A591FDB-7003-2BE7-B967-0AF23B71BEED}"/>
          </ac:spMkLst>
        </pc:spChg>
        <pc:spChg chg="del">
          <ac:chgData name="Firdaus Ab Rahman" userId="5ef8ce78-2b6f-497b-baeb-b5260539b389" providerId="ADAL" clId="{0CD302D7-C018-4A4A-A216-41C562C2F453}" dt="2022-10-19T03:00:26.310" v="11948" actId="478"/>
          <ac:spMkLst>
            <pc:docMk/>
            <pc:sldMk cId="2921669986" sldId="381"/>
            <ac:spMk id="8" creationId="{2F9F73B0-29EC-7197-BF75-5FBA54C23D20}"/>
          </ac:spMkLst>
        </pc:spChg>
        <pc:spChg chg="ord">
          <ac:chgData name="Firdaus Ab Rahman" userId="5ef8ce78-2b6f-497b-baeb-b5260539b389" providerId="ADAL" clId="{0CD302D7-C018-4A4A-A216-41C562C2F453}" dt="2022-10-19T03:02:14.553" v="11987" actId="166"/>
          <ac:spMkLst>
            <pc:docMk/>
            <pc:sldMk cId="2921669986" sldId="381"/>
            <ac:spMk id="15" creationId="{6E341907-B59A-7450-B5B6-0339A788A8A0}"/>
          </ac:spMkLst>
        </pc:spChg>
        <pc:spChg chg="mod">
          <ac:chgData name="Firdaus Ab Rahman" userId="5ef8ce78-2b6f-497b-baeb-b5260539b389" providerId="ADAL" clId="{0CD302D7-C018-4A4A-A216-41C562C2F453}" dt="2022-10-19T03:05:06.600" v="12013" actId="1076"/>
          <ac:spMkLst>
            <pc:docMk/>
            <pc:sldMk cId="2921669986" sldId="381"/>
            <ac:spMk id="16" creationId="{F447FCF9-704B-F813-6F9F-165008DE3B9C}"/>
          </ac:spMkLst>
        </pc:spChg>
        <pc:spChg chg="del">
          <ac:chgData name="Firdaus Ab Rahman" userId="5ef8ce78-2b6f-497b-baeb-b5260539b389" providerId="ADAL" clId="{0CD302D7-C018-4A4A-A216-41C562C2F453}" dt="2022-10-19T03:02:17.878" v="11989" actId="478"/>
          <ac:spMkLst>
            <pc:docMk/>
            <pc:sldMk cId="2921669986" sldId="381"/>
            <ac:spMk id="19" creationId="{C84BE039-4EB0-0E93-2647-E719F7454D3F}"/>
          </ac:spMkLst>
        </pc:spChg>
        <pc:spChg chg="add mod">
          <ac:chgData name="Firdaus Ab Rahman" userId="5ef8ce78-2b6f-497b-baeb-b5260539b389" providerId="ADAL" clId="{0CD302D7-C018-4A4A-A216-41C562C2F453}" dt="2022-10-19T03:02:31.361" v="11991" actId="1076"/>
          <ac:spMkLst>
            <pc:docMk/>
            <pc:sldMk cId="2921669986" sldId="381"/>
            <ac:spMk id="26" creationId="{638AAB16-4EC2-1571-9113-47811C997349}"/>
          </ac:spMkLst>
        </pc:spChg>
        <pc:spChg chg="ord">
          <ac:chgData name="Firdaus Ab Rahman" userId="5ef8ce78-2b6f-497b-baeb-b5260539b389" providerId="ADAL" clId="{0CD302D7-C018-4A4A-A216-41C562C2F453}" dt="2022-10-19T03:02:53.111" v="11996" actId="166"/>
          <ac:spMkLst>
            <pc:docMk/>
            <pc:sldMk cId="2921669986" sldId="381"/>
            <ac:spMk id="27" creationId="{429940BA-E5CB-0214-B3D1-6FA35ABC25AF}"/>
          </ac:spMkLst>
        </pc:spChg>
        <pc:spChg chg="add mod">
          <ac:chgData name="Firdaus Ab Rahman" userId="5ef8ce78-2b6f-497b-baeb-b5260539b389" providerId="ADAL" clId="{0CD302D7-C018-4A4A-A216-41C562C2F453}" dt="2022-10-19T03:06:01.350" v="12025" actId="1037"/>
          <ac:spMkLst>
            <pc:docMk/>
            <pc:sldMk cId="2921669986" sldId="381"/>
            <ac:spMk id="54" creationId="{C1823D6E-AF2F-12ED-FEC0-505D2A927A9D}"/>
          </ac:spMkLst>
        </pc:spChg>
        <pc:spChg chg="add mod">
          <ac:chgData name="Firdaus Ab Rahman" userId="5ef8ce78-2b6f-497b-baeb-b5260539b389" providerId="ADAL" clId="{0CD302D7-C018-4A4A-A216-41C562C2F453}" dt="2022-10-19T08:50:21.753" v="16952" actId="1076"/>
          <ac:spMkLst>
            <pc:docMk/>
            <pc:sldMk cId="2921669986" sldId="381"/>
            <ac:spMk id="61" creationId="{282CA295-F35F-917E-6741-6EFDD348AF5E}"/>
          </ac:spMkLst>
        </pc:spChg>
        <pc:spChg chg="add mod">
          <ac:chgData name="Firdaus Ab Rahman" userId="5ef8ce78-2b6f-497b-baeb-b5260539b389" providerId="ADAL" clId="{0CD302D7-C018-4A4A-A216-41C562C2F453}" dt="2022-10-19T08:50:30.216" v="16954" actId="14100"/>
          <ac:spMkLst>
            <pc:docMk/>
            <pc:sldMk cId="2921669986" sldId="381"/>
            <ac:spMk id="62" creationId="{2A356292-A961-F9D0-32B8-7402A95CA290}"/>
          </ac:spMkLst>
        </pc:spChg>
        <pc:spChg chg="add mod">
          <ac:chgData name="Firdaus Ab Rahman" userId="5ef8ce78-2b6f-497b-baeb-b5260539b389" providerId="ADAL" clId="{0CD302D7-C018-4A4A-A216-41C562C2F453}" dt="2022-10-19T08:50:15.263" v="16951"/>
          <ac:spMkLst>
            <pc:docMk/>
            <pc:sldMk cId="2921669986" sldId="381"/>
            <ac:spMk id="63" creationId="{4B9D9E58-B5F1-3E11-C82D-324C2108D756}"/>
          </ac:spMkLst>
        </pc:spChg>
        <pc:spChg chg="add mod">
          <ac:chgData name="Firdaus Ab Rahman" userId="5ef8ce78-2b6f-497b-baeb-b5260539b389" providerId="ADAL" clId="{0CD302D7-C018-4A4A-A216-41C562C2F453}" dt="2022-10-19T08:51:11.727" v="16960" actId="14100"/>
          <ac:spMkLst>
            <pc:docMk/>
            <pc:sldMk cId="2921669986" sldId="381"/>
            <ac:spMk id="64" creationId="{CC2F7671-A7FF-5F44-C6BB-C20AD8530307}"/>
          </ac:spMkLst>
        </pc:spChg>
        <pc:spChg chg="add mod">
          <ac:chgData name="Firdaus Ab Rahman" userId="5ef8ce78-2b6f-497b-baeb-b5260539b389" providerId="ADAL" clId="{0CD302D7-C018-4A4A-A216-41C562C2F453}" dt="2022-10-19T08:50:58.032" v="16958" actId="14100"/>
          <ac:spMkLst>
            <pc:docMk/>
            <pc:sldMk cId="2921669986" sldId="381"/>
            <ac:spMk id="65" creationId="{2240EDF4-EBE3-FBBA-44BF-67E333CF83D0}"/>
          </ac:spMkLst>
        </pc:spChg>
        <pc:spChg chg="add mod">
          <ac:chgData name="Firdaus Ab Rahman" userId="5ef8ce78-2b6f-497b-baeb-b5260539b389" providerId="ADAL" clId="{0CD302D7-C018-4A4A-A216-41C562C2F453}" dt="2022-10-19T08:50:15.263" v="16951"/>
          <ac:spMkLst>
            <pc:docMk/>
            <pc:sldMk cId="2921669986" sldId="381"/>
            <ac:spMk id="66" creationId="{F6A110D3-D49E-DB82-CBDC-2038B746A1A3}"/>
          </ac:spMkLst>
        </pc:spChg>
        <pc:picChg chg="mod">
          <ac:chgData name="Firdaus Ab Rahman" userId="5ef8ce78-2b6f-497b-baeb-b5260539b389" providerId="ADAL" clId="{0CD302D7-C018-4A4A-A216-41C562C2F453}" dt="2022-10-19T03:05:06.600" v="12013" actId="1076"/>
          <ac:picMkLst>
            <pc:docMk/>
            <pc:sldMk cId="2921669986" sldId="381"/>
            <ac:picMk id="7" creationId="{E25C995D-3294-FE87-23B9-92DA7F524931}"/>
          </ac:picMkLst>
        </pc:picChg>
        <pc:picChg chg="del">
          <ac:chgData name="Firdaus Ab Rahman" userId="5ef8ce78-2b6f-497b-baeb-b5260539b389" providerId="ADAL" clId="{0CD302D7-C018-4A4A-A216-41C562C2F453}" dt="2022-10-19T03:02:16.181" v="11988" actId="478"/>
          <ac:picMkLst>
            <pc:docMk/>
            <pc:sldMk cId="2921669986" sldId="381"/>
            <ac:picMk id="9" creationId="{FC8F8485-2CE5-89D7-7559-A7258A61DEAA}"/>
          </ac:picMkLst>
        </pc:picChg>
        <pc:picChg chg="mod">
          <ac:chgData name="Firdaus Ab Rahman" userId="5ef8ce78-2b6f-497b-baeb-b5260539b389" providerId="ADAL" clId="{0CD302D7-C018-4A4A-A216-41C562C2F453}" dt="2022-10-19T03:05:30.851" v="12016" actId="1076"/>
          <ac:picMkLst>
            <pc:docMk/>
            <pc:sldMk cId="2921669986" sldId="381"/>
            <ac:picMk id="10" creationId="{636162D0-2695-E74D-F5F5-9AFF1553D1BF}"/>
          </ac:picMkLst>
        </pc:picChg>
        <pc:picChg chg="mod ord">
          <ac:chgData name="Firdaus Ab Rahman" userId="5ef8ce78-2b6f-497b-baeb-b5260539b389" providerId="ADAL" clId="{0CD302D7-C018-4A4A-A216-41C562C2F453}" dt="2022-10-19T03:04:15.553" v="12004" actId="1076"/>
          <ac:picMkLst>
            <pc:docMk/>
            <pc:sldMk cId="2921669986" sldId="381"/>
            <ac:picMk id="11" creationId="{EF16CDEB-67DF-07DE-A5F9-B6A2D40D21EB}"/>
          </ac:picMkLst>
        </pc:picChg>
        <pc:picChg chg="add mod">
          <ac:chgData name="Firdaus Ab Rahman" userId="5ef8ce78-2b6f-497b-baeb-b5260539b389" providerId="ADAL" clId="{0CD302D7-C018-4A4A-A216-41C562C2F453}" dt="2022-10-19T03:05:06.600" v="12013" actId="1076"/>
          <ac:picMkLst>
            <pc:docMk/>
            <pc:sldMk cId="2921669986" sldId="381"/>
            <ac:picMk id="12" creationId="{4FFA299B-4107-741B-5665-6B06DE54D949}"/>
          </ac:picMkLst>
        </pc:picChg>
        <pc:picChg chg="add mod">
          <ac:chgData name="Firdaus Ab Rahman" userId="5ef8ce78-2b6f-497b-baeb-b5260539b389" providerId="ADAL" clId="{0CD302D7-C018-4A4A-A216-41C562C2F453}" dt="2022-10-19T03:05:30.851" v="12016" actId="1076"/>
          <ac:picMkLst>
            <pc:docMk/>
            <pc:sldMk cId="2921669986" sldId="381"/>
            <ac:picMk id="13" creationId="{43339603-D269-A0C0-E7B0-F4F295782EF1}"/>
          </ac:picMkLst>
        </pc:picChg>
        <pc:picChg chg="add mod">
          <ac:chgData name="Firdaus Ab Rahman" userId="5ef8ce78-2b6f-497b-baeb-b5260539b389" providerId="ADAL" clId="{0CD302D7-C018-4A4A-A216-41C562C2F453}" dt="2022-10-19T03:01:25.865" v="11969" actId="1037"/>
          <ac:picMkLst>
            <pc:docMk/>
            <pc:sldMk cId="2921669986" sldId="381"/>
            <ac:picMk id="14" creationId="{2449FD68-E949-94B1-ABF1-5AC7AAE2DEF7}"/>
          </ac:picMkLst>
        </pc:picChg>
        <pc:picChg chg="mod ord modCrop">
          <ac:chgData name="Firdaus Ab Rahman" userId="5ef8ce78-2b6f-497b-baeb-b5260539b389" providerId="ADAL" clId="{0CD302D7-C018-4A4A-A216-41C562C2F453}" dt="2022-10-19T03:06:51.928" v="12033" actId="1076"/>
          <ac:picMkLst>
            <pc:docMk/>
            <pc:sldMk cId="2921669986" sldId="381"/>
            <ac:picMk id="17" creationId="{46AE3C2A-B0CA-02AC-F960-0F6F7450D4C3}"/>
          </ac:picMkLst>
        </pc:picChg>
        <pc:picChg chg="add mod">
          <ac:chgData name="Firdaus Ab Rahman" userId="5ef8ce78-2b6f-497b-baeb-b5260539b389" providerId="ADAL" clId="{0CD302D7-C018-4A4A-A216-41C562C2F453}" dt="2022-10-19T03:01:41.719" v="11984" actId="1037"/>
          <ac:picMkLst>
            <pc:docMk/>
            <pc:sldMk cId="2921669986" sldId="381"/>
            <ac:picMk id="18" creationId="{4A16BD9A-6E5C-DBFD-E203-01908DD01DC1}"/>
          </ac:picMkLst>
        </pc:picChg>
        <pc:picChg chg="mod">
          <ac:chgData name="Firdaus Ab Rahman" userId="5ef8ce78-2b6f-497b-baeb-b5260539b389" providerId="ADAL" clId="{0CD302D7-C018-4A4A-A216-41C562C2F453}" dt="2022-10-19T03:05:30.851" v="12016" actId="1076"/>
          <ac:picMkLst>
            <pc:docMk/>
            <pc:sldMk cId="2921669986" sldId="381"/>
            <ac:picMk id="20" creationId="{56C5D2DF-6127-2CAE-6277-C05621BD5AA4}"/>
          </ac:picMkLst>
        </pc:picChg>
        <pc:picChg chg="add mod ord">
          <ac:chgData name="Firdaus Ab Rahman" userId="5ef8ce78-2b6f-497b-baeb-b5260539b389" providerId="ADAL" clId="{0CD302D7-C018-4A4A-A216-41C562C2F453}" dt="2022-10-19T03:02:39.855" v="11994" actId="171"/>
          <ac:picMkLst>
            <pc:docMk/>
            <pc:sldMk cId="2921669986" sldId="381"/>
            <ac:picMk id="21" creationId="{808C03EF-46EE-C2C9-CEFF-6CEE43A21081}"/>
          </ac:picMkLst>
        </pc:picChg>
        <pc:picChg chg="mod ord">
          <ac:chgData name="Firdaus Ab Rahman" userId="5ef8ce78-2b6f-497b-baeb-b5260539b389" providerId="ADAL" clId="{0CD302D7-C018-4A4A-A216-41C562C2F453}" dt="2022-10-19T03:06:57.494" v="12037" actId="1035"/>
          <ac:picMkLst>
            <pc:docMk/>
            <pc:sldMk cId="2921669986" sldId="381"/>
            <ac:picMk id="23" creationId="{771B5384-F66A-2B11-E858-E05ED4BFF3D3}"/>
          </ac:picMkLst>
        </pc:picChg>
        <pc:picChg chg="add mod">
          <ac:chgData name="Firdaus Ab Rahman" userId="5ef8ce78-2b6f-497b-baeb-b5260539b389" providerId="ADAL" clId="{0CD302D7-C018-4A4A-A216-41C562C2F453}" dt="2022-10-19T03:06:26.688" v="12028" actId="1076"/>
          <ac:picMkLst>
            <pc:docMk/>
            <pc:sldMk cId="2921669986" sldId="381"/>
            <ac:picMk id="56" creationId="{9B6C5A11-D7CD-082A-EACB-8043EBFF6FA3}"/>
          </ac:picMkLst>
        </pc:picChg>
        <pc:picChg chg="add mod">
          <ac:chgData name="Firdaus Ab Rahman" userId="5ef8ce78-2b6f-497b-baeb-b5260539b389" providerId="ADAL" clId="{0CD302D7-C018-4A4A-A216-41C562C2F453}" dt="2022-10-19T03:24:00.791" v="12267" actId="1038"/>
          <ac:picMkLst>
            <pc:docMk/>
            <pc:sldMk cId="2921669986" sldId="381"/>
            <ac:picMk id="59" creationId="{3DD6B24B-7E6B-6615-EC32-819A6D1A97AA}"/>
          </ac:picMkLst>
        </pc:picChg>
        <pc:picChg chg="add mod">
          <ac:chgData name="Firdaus Ab Rahman" userId="5ef8ce78-2b6f-497b-baeb-b5260539b389" providerId="ADAL" clId="{0CD302D7-C018-4A4A-A216-41C562C2F453}" dt="2022-10-19T03:23:54.561" v="12260" actId="1038"/>
          <ac:picMkLst>
            <pc:docMk/>
            <pc:sldMk cId="2921669986" sldId="381"/>
            <ac:picMk id="60" creationId="{67912B53-2B76-B402-38D1-AE5D0A93F9FD}"/>
          </ac:picMkLst>
        </pc:picChg>
        <pc:cxnChg chg="add mod">
          <ac:chgData name="Firdaus Ab Rahman" userId="5ef8ce78-2b6f-497b-baeb-b5260539b389" providerId="ADAL" clId="{0CD302D7-C018-4A4A-A216-41C562C2F453}" dt="2022-10-19T03:05:06.600" v="12013" actId="1076"/>
          <ac:cxnSpMkLst>
            <pc:docMk/>
            <pc:sldMk cId="2921669986" sldId="381"/>
            <ac:cxnSpMk id="29" creationId="{59001EEB-0390-28A7-F2CE-3AFA71EBBA22}"/>
          </ac:cxnSpMkLst>
        </pc:cxnChg>
        <pc:cxnChg chg="add del mod">
          <ac:chgData name="Firdaus Ab Rahman" userId="5ef8ce78-2b6f-497b-baeb-b5260539b389" providerId="ADAL" clId="{0CD302D7-C018-4A4A-A216-41C562C2F453}" dt="2022-10-19T03:05:10.324" v="12014" actId="478"/>
          <ac:cxnSpMkLst>
            <pc:docMk/>
            <pc:sldMk cId="2921669986" sldId="381"/>
            <ac:cxnSpMk id="32" creationId="{E543E0EF-E1E9-5E79-C35B-18275AFAB446}"/>
          </ac:cxnSpMkLst>
        </pc:cxnChg>
        <pc:cxnChg chg="add mod">
          <ac:chgData name="Firdaus Ab Rahman" userId="5ef8ce78-2b6f-497b-baeb-b5260539b389" providerId="ADAL" clId="{0CD302D7-C018-4A4A-A216-41C562C2F453}" dt="2022-10-19T03:05:30.851" v="12016" actId="1076"/>
          <ac:cxnSpMkLst>
            <pc:docMk/>
            <pc:sldMk cId="2921669986" sldId="381"/>
            <ac:cxnSpMk id="36" creationId="{0B3FB54A-2842-841A-ABD0-39CBDE2F8081}"/>
          </ac:cxnSpMkLst>
        </pc:cxnChg>
        <pc:cxnChg chg="add mod">
          <ac:chgData name="Firdaus Ab Rahman" userId="5ef8ce78-2b6f-497b-baeb-b5260539b389" providerId="ADAL" clId="{0CD302D7-C018-4A4A-A216-41C562C2F453}" dt="2022-10-19T03:05:30.851" v="12016" actId="1076"/>
          <ac:cxnSpMkLst>
            <pc:docMk/>
            <pc:sldMk cId="2921669986" sldId="381"/>
            <ac:cxnSpMk id="48" creationId="{DF2B795D-42A7-224C-4415-4E7BC3E0DAE3}"/>
          </ac:cxnSpMkLst>
        </pc:cxnChg>
        <pc:cxnChg chg="add mod">
          <ac:chgData name="Firdaus Ab Rahman" userId="5ef8ce78-2b6f-497b-baeb-b5260539b389" providerId="ADAL" clId="{0CD302D7-C018-4A4A-A216-41C562C2F453}" dt="2022-10-19T03:06:51.928" v="12033" actId="1076"/>
          <ac:cxnSpMkLst>
            <pc:docMk/>
            <pc:sldMk cId="2921669986" sldId="381"/>
            <ac:cxnSpMk id="52" creationId="{79C9F73D-2ABC-FCE8-4D6C-72E681BD9DFA}"/>
          </ac:cxnSpMkLst>
        </pc:cxnChg>
      </pc:sldChg>
      <pc:sldChg chg="addSp delSp modSp add mod">
        <pc:chgData name="Firdaus Ab Rahman" userId="5ef8ce78-2b6f-497b-baeb-b5260539b389" providerId="ADAL" clId="{0CD302D7-C018-4A4A-A216-41C562C2F453}" dt="2022-10-19T08:51:58.055" v="16970" actId="14100"/>
        <pc:sldMkLst>
          <pc:docMk/>
          <pc:sldMk cId="4247789999" sldId="382"/>
        </pc:sldMkLst>
        <pc:spChg chg="mod">
          <ac:chgData name="Firdaus Ab Rahman" userId="5ef8ce78-2b6f-497b-baeb-b5260539b389" providerId="ADAL" clId="{0CD302D7-C018-4A4A-A216-41C562C2F453}" dt="2022-10-19T03:17:44.872" v="12082" actId="20577"/>
          <ac:spMkLst>
            <pc:docMk/>
            <pc:sldMk cId="4247789999" sldId="382"/>
            <ac:spMk id="2" creationId="{E68F63B8-57B5-D3D4-7C25-4A6CA263EA06}"/>
          </ac:spMkLst>
        </pc:spChg>
        <pc:spChg chg="del">
          <ac:chgData name="Firdaus Ab Rahman" userId="5ef8ce78-2b6f-497b-baeb-b5260539b389" providerId="ADAL" clId="{0CD302D7-C018-4A4A-A216-41C562C2F453}" dt="2022-10-19T03:20:28.404" v="12163" actId="478"/>
          <ac:spMkLst>
            <pc:docMk/>
            <pc:sldMk cId="4247789999" sldId="382"/>
            <ac:spMk id="8" creationId="{2F9F73B0-29EC-7197-BF75-5FBA54C23D20}"/>
          </ac:spMkLst>
        </pc:spChg>
        <pc:spChg chg="add mod">
          <ac:chgData name="Firdaus Ab Rahman" userId="5ef8ce78-2b6f-497b-baeb-b5260539b389" providerId="ADAL" clId="{0CD302D7-C018-4A4A-A216-41C562C2F453}" dt="2022-10-19T03:09:17.495" v="12058" actId="1076"/>
          <ac:spMkLst>
            <pc:docMk/>
            <pc:sldMk cId="4247789999" sldId="382"/>
            <ac:spMk id="10" creationId="{5B634F38-5E64-554C-E3A2-18C895B644E2}"/>
          </ac:spMkLst>
        </pc:spChg>
        <pc:spChg chg="add mod">
          <ac:chgData name="Firdaus Ab Rahman" userId="5ef8ce78-2b6f-497b-baeb-b5260539b389" providerId="ADAL" clId="{0CD302D7-C018-4A4A-A216-41C562C2F453}" dt="2022-10-19T03:09:02.730" v="12055"/>
          <ac:spMkLst>
            <pc:docMk/>
            <pc:sldMk cId="4247789999" sldId="382"/>
            <ac:spMk id="11" creationId="{D13D4829-CFF3-2687-6053-1B138B563F9E}"/>
          </ac:spMkLst>
        </pc:spChg>
        <pc:spChg chg="del">
          <ac:chgData name="Firdaus Ab Rahman" userId="5ef8ce78-2b6f-497b-baeb-b5260539b389" providerId="ADAL" clId="{0CD302D7-C018-4A4A-A216-41C562C2F453}" dt="2022-10-19T03:09:02.376" v="12054" actId="478"/>
          <ac:spMkLst>
            <pc:docMk/>
            <pc:sldMk cId="4247789999" sldId="382"/>
            <ac:spMk id="15" creationId="{6E341907-B59A-7450-B5B6-0339A788A8A0}"/>
          </ac:spMkLst>
        </pc:spChg>
        <pc:spChg chg="del">
          <ac:chgData name="Firdaus Ab Rahman" userId="5ef8ce78-2b6f-497b-baeb-b5260539b389" providerId="ADAL" clId="{0CD302D7-C018-4A4A-A216-41C562C2F453}" dt="2022-10-19T03:09:00.116" v="12053" actId="478"/>
          <ac:spMkLst>
            <pc:docMk/>
            <pc:sldMk cId="4247789999" sldId="382"/>
            <ac:spMk id="19" creationId="{C84BE039-4EB0-0E93-2647-E719F7454D3F}"/>
          </ac:spMkLst>
        </pc:spChg>
        <pc:spChg chg="add mod">
          <ac:chgData name="Firdaus Ab Rahman" userId="5ef8ce78-2b6f-497b-baeb-b5260539b389" providerId="ADAL" clId="{0CD302D7-C018-4A4A-A216-41C562C2F453}" dt="2022-10-19T03:20:28.691" v="12164"/>
          <ac:spMkLst>
            <pc:docMk/>
            <pc:sldMk cId="4247789999" sldId="382"/>
            <ac:spMk id="25" creationId="{D74D82EC-E247-24F8-9A9E-16CCFEC3D00C}"/>
          </ac:spMkLst>
        </pc:spChg>
        <pc:spChg chg="add mod">
          <ac:chgData name="Firdaus Ab Rahman" userId="5ef8ce78-2b6f-497b-baeb-b5260539b389" providerId="ADAL" clId="{0CD302D7-C018-4A4A-A216-41C562C2F453}" dt="2022-10-19T08:51:52.352" v="16968" actId="14100"/>
          <ac:spMkLst>
            <pc:docMk/>
            <pc:sldMk cId="4247789999" sldId="382"/>
            <ac:spMk id="27" creationId="{B332387E-4D22-755D-1D35-06CABD1DC00B}"/>
          </ac:spMkLst>
        </pc:spChg>
        <pc:spChg chg="add mod">
          <ac:chgData name="Firdaus Ab Rahman" userId="5ef8ce78-2b6f-497b-baeb-b5260539b389" providerId="ADAL" clId="{0CD302D7-C018-4A4A-A216-41C562C2F453}" dt="2022-10-19T08:51:58.055" v="16970" actId="14100"/>
          <ac:spMkLst>
            <pc:docMk/>
            <pc:sldMk cId="4247789999" sldId="382"/>
            <ac:spMk id="28" creationId="{057F853C-7EE6-B58D-DE9C-D4B4689BA9AF}"/>
          </ac:spMkLst>
        </pc:spChg>
        <pc:spChg chg="add mod">
          <ac:chgData name="Firdaus Ab Rahman" userId="5ef8ce78-2b6f-497b-baeb-b5260539b389" providerId="ADAL" clId="{0CD302D7-C018-4A4A-A216-41C562C2F453}" dt="2022-10-19T08:51:39.056" v="16966" actId="14100"/>
          <ac:spMkLst>
            <pc:docMk/>
            <pc:sldMk cId="4247789999" sldId="382"/>
            <ac:spMk id="29" creationId="{7B55265D-352C-394A-92A7-65EAB7AA47CB}"/>
          </ac:spMkLst>
        </pc:spChg>
        <pc:picChg chg="mod ord">
          <ac:chgData name="Firdaus Ab Rahman" userId="5ef8ce78-2b6f-497b-baeb-b5260539b389" providerId="ADAL" clId="{0CD302D7-C018-4A4A-A216-41C562C2F453}" dt="2022-10-19T03:16:16.414" v="12068" actId="1076"/>
          <ac:picMkLst>
            <pc:docMk/>
            <pc:sldMk cId="4247789999" sldId="382"/>
            <ac:picMk id="5" creationId="{FB97B117-595D-1634-961F-57022464FF88}"/>
          </ac:picMkLst>
        </pc:picChg>
        <pc:picChg chg="add mod">
          <ac:chgData name="Firdaus Ab Rahman" userId="5ef8ce78-2b6f-497b-baeb-b5260539b389" providerId="ADAL" clId="{0CD302D7-C018-4A4A-A216-41C562C2F453}" dt="2022-10-19T03:09:02.730" v="12055"/>
          <ac:picMkLst>
            <pc:docMk/>
            <pc:sldMk cId="4247789999" sldId="382"/>
            <ac:picMk id="7" creationId="{D8516EDD-F0EC-EBA4-A292-499D1AFBC741}"/>
          </ac:picMkLst>
        </pc:picChg>
        <pc:picChg chg="del">
          <ac:chgData name="Firdaus Ab Rahman" userId="5ef8ce78-2b6f-497b-baeb-b5260539b389" providerId="ADAL" clId="{0CD302D7-C018-4A4A-A216-41C562C2F453}" dt="2022-10-19T03:08:57.237" v="12052" actId="478"/>
          <ac:picMkLst>
            <pc:docMk/>
            <pc:sldMk cId="4247789999" sldId="382"/>
            <ac:picMk id="9" creationId="{FC8F8485-2CE5-89D7-7559-A7258A61DEAA}"/>
          </ac:picMkLst>
        </pc:picChg>
        <pc:picChg chg="ord">
          <ac:chgData name="Firdaus Ab Rahman" userId="5ef8ce78-2b6f-497b-baeb-b5260539b389" providerId="ADAL" clId="{0CD302D7-C018-4A4A-A216-41C562C2F453}" dt="2022-10-19T03:16:13.247" v="12067" actId="166"/>
          <ac:picMkLst>
            <pc:docMk/>
            <pc:sldMk cId="4247789999" sldId="382"/>
            <ac:picMk id="12" creationId="{6BCC32F8-0A93-C41A-FD02-0359EFF7D4F2}"/>
          </ac:picMkLst>
        </pc:picChg>
        <pc:picChg chg="del">
          <ac:chgData name="Firdaus Ab Rahman" userId="5ef8ce78-2b6f-497b-baeb-b5260539b389" providerId="ADAL" clId="{0CD302D7-C018-4A4A-A216-41C562C2F453}" dt="2022-10-19T03:09:47.379" v="12064" actId="478"/>
          <ac:picMkLst>
            <pc:docMk/>
            <pc:sldMk cId="4247789999" sldId="382"/>
            <ac:picMk id="13" creationId="{466E2683-B690-58BD-EFEF-1DD253F9A53D}"/>
          </ac:picMkLst>
        </pc:picChg>
        <pc:picChg chg="add mod ord">
          <ac:chgData name="Firdaus Ab Rahman" userId="5ef8ce78-2b6f-497b-baeb-b5260539b389" providerId="ADAL" clId="{0CD302D7-C018-4A4A-A216-41C562C2F453}" dt="2022-10-19T03:09:42.647" v="12062" actId="1076"/>
          <ac:picMkLst>
            <pc:docMk/>
            <pc:sldMk cId="4247789999" sldId="382"/>
            <ac:picMk id="17" creationId="{AAAB52FA-E9E9-E8F2-EB9B-37D22F48B988}"/>
          </ac:picMkLst>
        </pc:picChg>
        <pc:picChg chg="add mod">
          <ac:chgData name="Firdaus Ab Rahman" userId="5ef8ce78-2b6f-497b-baeb-b5260539b389" providerId="ADAL" clId="{0CD302D7-C018-4A4A-A216-41C562C2F453}" dt="2022-10-19T03:19:25.061" v="12153" actId="1037"/>
          <ac:picMkLst>
            <pc:docMk/>
            <pc:sldMk cId="4247789999" sldId="382"/>
            <ac:picMk id="24" creationId="{20AF26F3-D433-E0CB-D82B-C18536F8695E}"/>
          </ac:picMkLst>
        </pc:picChg>
        <pc:picChg chg="add mod">
          <ac:chgData name="Firdaus Ab Rahman" userId="5ef8ce78-2b6f-497b-baeb-b5260539b389" providerId="ADAL" clId="{0CD302D7-C018-4A4A-A216-41C562C2F453}" dt="2022-10-19T03:23:18.957" v="12242" actId="1076"/>
          <ac:picMkLst>
            <pc:docMk/>
            <pc:sldMk cId="4247789999" sldId="382"/>
            <ac:picMk id="26" creationId="{811B787A-44AE-223D-82E1-78DC02DD22D5}"/>
          </ac:picMkLst>
        </pc:picChg>
        <pc:cxnChg chg="mod ord">
          <ac:chgData name="Firdaus Ab Rahman" userId="5ef8ce78-2b6f-497b-baeb-b5260539b389" providerId="ADAL" clId="{0CD302D7-C018-4A4A-A216-41C562C2F453}" dt="2022-10-19T03:16:16.414" v="12068" actId="1076"/>
          <ac:cxnSpMkLst>
            <pc:docMk/>
            <pc:sldMk cId="4247789999" sldId="382"/>
            <ac:cxnSpMk id="18" creationId="{35C0367F-61A2-8D66-83D6-9813BBD954F4}"/>
          </ac:cxnSpMkLst>
        </pc:cxnChg>
      </pc:sldChg>
      <pc:sldChg chg="addSp delSp modSp add mod">
        <pc:chgData name="Firdaus Ab Rahman" userId="5ef8ce78-2b6f-497b-baeb-b5260539b389" providerId="ADAL" clId="{0CD302D7-C018-4A4A-A216-41C562C2F453}" dt="2022-10-19T08:52:37.560" v="16980" actId="1076"/>
        <pc:sldMkLst>
          <pc:docMk/>
          <pc:sldMk cId="73864950" sldId="383"/>
        </pc:sldMkLst>
        <pc:spChg chg="mod">
          <ac:chgData name="Firdaus Ab Rahman" userId="5ef8ce78-2b6f-497b-baeb-b5260539b389" providerId="ADAL" clId="{0CD302D7-C018-4A4A-A216-41C562C2F453}" dt="2022-10-19T03:17:49.988" v="12083" actId="20577"/>
          <ac:spMkLst>
            <pc:docMk/>
            <pc:sldMk cId="73864950" sldId="383"/>
            <ac:spMk id="2" creationId="{E68F63B8-57B5-D3D4-7C25-4A6CA263EA06}"/>
          </ac:spMkLst>
        </pc:spChg>
        <pc:spChg chg="del">
          <ac:chgData name="Firdaus Ab Rahman" userId="5ef8ce78-2b6f-497b-baeb-b5260539b389" providerId="ADAL" clId="{0CD302D7-C018-4A4A-A216-41C562C2F453}" dt="2022-10-19T03:20:32.884" v="12165" actId="478"/>
          <ac:spMkLst>
            <pc:docMk/>
            <pc:sldMk cId="73864950" sldId="383"/>
            <ac:spMk id="8" creationId="{2F9F73B0-29EC-7197-BF75-5FBA54C23D20}"/>
          </ac:spMkLst>
        </pc:spChg>
        <pc:spChg chg="add mod">
          <ac:chgData name="Firdaus Ab Rahman" userId="5ef8ce78-2b6f-497b-baeb-b5260539b389" providerId="ADAL" clId="{0CD302D7-C018-4A4A-A216-41C562C2F453}" dt="2022-10-19T03:16:49.509" v="12079" actId="1036"/>
          <ac:spMkLst>
            <pc:docMk/>
            <pc:sldMk cId="73864950" sldId="383"/>
            <ac:spMk id="11" creationId="{86537B31-02DB-9E18-2E0A-DD01970D7056}"/>
          </ac:spMkLst>
        </pc:spChg>
        <pc:spChg chg="add mod">
          <ac:chgData name="Firdaus Ab Rahman" userId="5ef8ce78-2b6f-497b-baeb-b5260539b389" providerId="ADAL" clId="{0CD302D7-C018-4A4A-A216-41C562C2F453}" dt="2022-10-19T03:08:36.960" v="12050" actId="1076"/>
          <ac:spMkLst>
            <pc:docMk/>
            <pc:sldMk cId="73864950" sldId="383"/>
            <ac:spMk id="12" creationId="{04EF4D4E-629B-4A8A-8FD3-6E3BE299B5E0}"/>
          </ac:spMkLst>
        </pc:spChg>
        <pc:spChg chg="del">
          <ac:chgData name="Firdaus Ab Rahman" userId="5ef8ce78-2b6f-497b-baeb-b5260539b389" providerId="ADAL" clId="{0CD302D7-C018-4A4A-A216-41C562C2F453}" dt="2022-10-19T03:08:28.723" v="12049" actId="478"/>
          <ac:spMkLst>
            <pc:docMk/>
            <pc:sldMk cId="73864950" sldId="383"/>
            <ac:spMk id="15" creationId="{6E341907-B59A-7450-B5B6-0339A788A8A0}"/>
          </ac:spMkLst>
        </pc:spChg>
        <pc:spChg chg="mod ord">
          <ac:chgData name="Firdaus Ab Rahman" userId="5ef8ce78-2b6f-497b-baeb-b5260539b389" providerId="ADAL" clId="{0CD302D7-C018-4A4A-A216-41C562C2F453}" dt="2022-10-19T03:16:35.023" v="12070" actId="1076"/>
          <ac:spMkLst>
            <pc:docMk/>
            <pc:sldMk cId="73864950" sldId="383"/>
            <ac:spMk id="16" creationId="{F447FCF9-704B-F813-6F9F-165008DE3B9C}"/>
          </ac:spMkLst>
        </pc:spChg>
        <pc:spChg chg="del">
          <ac:chgData name="Firdaus Ab Rahman" userId="5ef8ce78-2b6f-497b-baeb-b5260539b389" providerId="ADAL" clId="{0CD302D7-C018-4A4A-A216-41C562C2F453}" dt="2022-10-19T03:08:28.068" v="12048" actId="478"/>
          <ac:spMkLst>
            <pc:docMk/>
            <pc:sldMk cId="73864950" sldId="383"/>
            <ac:spMk id="19" creationId="{C84BE039-4EB0-0E93-2647-E719F7454D3F}"/>
          </ac:spMkLst>
        </pc:spChg>
        <pc:spChg chg="add mod">
          <ac:chgData name="Firdaus Ab Rahman" userId="5ef8ce78-2b6f-497b-baeb-b5260539b389" providerId="ADAL" clId="{0CD302D7-C018-4A4A-A216-41C562C2F453}" dt="2022-10-19T03:20:33.210" v="12166"/>
          <ac:spMkLst>
            <pc:docMk/>
            <pc:sldMk cId="73864950" sldId="383"/>
            <ac:spMk id="21" creationId="{908A3B31-C6B6-DBF4-09EA-978C01A0A212}"/>
          </ac:spMkLst>
        </pc:spChg>
        <pc:spChg chg="add mod">
          <ac:chgData name="Firdaus Ab Rahman" userId="5ef8ce78-2b6f-497b-baeb-b5260539b389" providerId="ADAL" clId="{0CD302D7-C018-4A4A-A216-41C562C2F453}" dt="2022-10-19T08:52:37.560" v="16980" actId="1076"/>
          <ac:spMkLst>
            <pc:docMk/>
            <pc:sldMk cId="73864950" sldId="383"/>
            <ac:spMk id="23" creationId="{87C4B43F-FF09-CB2B-8124-6F4ACC1FA4B6}"/>
          </ac:spMkLst>
        </pc:spChg>
        <pc:spChg chg="add mod">
          <ac:chgData name="Firdaus Ab Rahman" userId="5ef8ce78-2b6f-497b-baeb-b5260539b389" providerId="ADAL" clId="{0CD302D7-C018-4A4A-A216-41C562C2F453}" dt="2022-10-19T08:52:34.663" v="16979" actId="14100"/>
          <ac:spMkLst>
            <pc:docMk/>
            <pc:sldMk cId="73864950" sldId="383"/>
            <ac:spMk id="24" creationId="{3B1B7DE2-978C-97EB-730A-8CA1243D57BC}"/>
          </ac:spMkLst>
        </pc:spChg>
        <pc:spChg chg="add mod">
          <ac:chgData name="Firdaus Ab Rahman" userId="5ef8ce78-2b6f-497b-baeb-b5260539b389" providerId="ADAL" clId="{0CD302D7-C018-4A4A-A216-41C562C2F453}" dt="2022-10-19T08:52:27.463" v="16977" actId="1076"/>
          <ac:spMkLst>
            <pc:docMk/>
            <pc:sldMk cId="73864950" sldId="383"/>
            <ac:spMk id="25" creationId="{6F7EB059-9C67-0E4E-9666-D887BDDABFFB}"/>
          </ac:spMkLst>
        </pc:spChg>
        <pc:picChg chg="add mod">
          <ac:chgData name="Firdaus Ab Rahman" userId="5ef8ce78-2b6f-497b-baeb-b5260539b389" providerId="ADAL" clId="{0CD302D7-C018-4A4A-A216-41C562C2F453}" dt="2022-10-19T03:08:36.960" v="12050" actId="1076"/>
          <ac:picMkLst>
            <pc:docMk/>
            <pc:sldMk cId="73864950" sldId="383"/>
            <ac:picMk id="5" creationId="{6DA3FDFA-67A3-0966-3366-C159528D79D2}"/>
          </ac:picMkLst>
        </pc:picChg>
        <pc:picChg chg="mod ord">
          <ac:chgData name="Firdaus Ab Rahman" userId="5ef8ce78-2b6f-497b-baeb-b5260539b389" providerId="ADAL" clId="{0CD302D7-C018-4A4A-A216-41C562C2F453}" dt="2022-10-19T03:16:35.023" v="12070" actId="1076"/>
          <ac:picMkLst>
            <pc:docMk/>
            <pc:sldMk cId="73864950" sldId="383"/>
            <ac:picMk id="7" creationId="{41DC0EB3-A2E8-4309-9061-10A012820580}"/>
          </ac:picMkLst>
        </pc:picChg>
        <pc:picChg chg="del">
          <ac:chgData name="Firdaus Ab Rahman" userId="5ef8ce78-2b6f-497b-baeb-b5260539b389" providerId="ADAL" clId="{0CD302D7-C018-4A4A-A216-41C562C2F453}" dt="2022-10-19T03:08:26.773" v="12047" actId="478"/>
          <ac:picMkLst>
            <pc:docMk/>
            <pc:sldMk cId="73864950" sldId="383"/>
            <ac:picMk id="9" creationId="{FC8F8485-2CE5-89D7-7559-A7258A61DEAA}"/>
          </ac:picMkLst>
        </pc:picChg>
        <pc:picChg chg="mod ord">
          <ac:chgData name="Firdaus Ab Rahman" userId="5ef8ce78-2b6f-497b-baeb-b5260539b389" providerId="ADAL" clId="{0CD302D7-C018-4A4A-A216-41C562C2F453}" dt="2022-10-19T03:16:35.023" v="12070" actId="1076"/>
          <ac:picMkLst>
            <pc:docMk/>
            <pc:sldMk cId="73864950" sldId="383"/>
            <ac:picMk id="10" creationId="{72BBA053-8098-DF7C-218C-285A79693313}"/>
          </ac:picMkLst>
        </pc:picChg>
        <pc:picChg chg="mod ord">
          <ac:chgData name="Firdaus Ab Rahman" userId="5ef8ce78-2b6f-497b-baeb-b5260539b389" providerId="ADAL" clId="{0CD302D7-C018-4A4A-A216-41C562C2F453}" dt="2022-10-19T03:16:35.023" v="12070" actId="1076"/>
          <ac:picMkLst>
            <pc:docMk/>
            <pc:sldMk cId="73864950" sldId="383"/>
            <ac:picMk id="13" creationId="{466E2683-B690-58BD-EFEF-1DD253F9A53D}"/>
          </ac:picMkLst>
        </pc:picChg>
        <pc:picChg chg="add mod">
          <ac:chgData name="Firdaus Ab Rahman" userId="5ef8ce78-2b6f-497b-baeb-b5260539b389" providerId="ADAL" clId="{0CD302D7-C018-4A4A-A216-41C562C2F453}" dt="2022-10-19T03:19:07.221" v="12144" actId="1036"/>
          <ac:picMkLst>
            <pc:docMk/>
            <pc:sldMk cId="73864950" sldId="383"/>
            <ac:picMk id="20" creationId="{C20AAE95-7F05-A76D-E513-A5A93DCDDF5F}"/>
          </ac:picMkLst>
        </pc:picChg>
        <pc:picChg chg="add mod">
          <ac:chgData name="Firdaus Ab Rahman" userId="5ef8ce78-2b6f-497b-baeb-b5260539b389" providerId="ADAL" clId="{0CD302D7-C018-4A4A-A216-41C562C2F453}" dt="2022-10-19T03:23:11.980" v="12240"/>
          <ac:picMkLst>
            <pc:docMk/>
            <pc:sldMk cId="73864950" sldId="383"/>
            <ac:picMk id="22" creationId="{5622C76C-5696-B3F8-7E3E-A8B0D0279B75}"/>
          </ac:picMkLst>
        </pc:picChg>
        <pc:cxnChg chg="mod ord">
          <ac:chgData name="Firdaus Ab Rahman" userId="5ef8ce78-2b6f-497b-baeb-b5260539b389" providerId="ADAL" clId="{0CD302D7-C018-4A4A-A216-41C562C2F453}" dt="2022-10-19T03:16:59.159" v="12081" actId="14100"/>
          <ac:cxnSpMkLst>
            <pc:docMk/>
            <pc:sldMk cId="73864950" sldId="383"/>
            <ac:cxnSpMk id="18" creationId="{35C0367F-61A2-8D66-83D6-9813BBD954F4}"/>
          </ac:cxnSpMkLst>
        </pc:cxnChg>
      </pc:sldChg>
      <pc:sldChg chg="addSp delSp modSp add mod">
        <pc:chgData name="Firdaus Ab Rahman" userId="5ef8ce78-2b6f-497b-baeb-b5260539b389" providerId="ADAL" clId="{0CD302D7-C018-4A4A-A216-41C562C2F453}" dt="2022-10-19T08:53:02.232" v="17002" actId="1076"/>
        <pc:sldMkLst>
          <pc:docMk/>
          <pc:sldMk cId="1143865661" sldId="384"/>
        </pc:sldMkLst>
        <pc:spChg chg="mod">
          <ac:chgData name="Firdaus Ab Rahman" userId="5ef8ce78-2b6f-497b-baeb-b5260539b389" providerId="ADAL" clId="{0CD302D7-C018-4A4A-A216-41C562C2F453}" dt="2022-10-19T03:18:26.179" v="12106" actId="20577"/>
          <ac:spMkLst>
            <pc:docMk/>
            <pc:sldMk cId="1143865661" sldId="384"/>
            <ac:spMk id="2" creationId="{E68F63B8-57B5-D3D4-7C25-4A6CA263EA06}"/>
          </ac:spMkLst>
        </pc:spChg>
        <pc:spChg chg="del">
          <ac:chgData name="Firdaus Ab Rahman" userId="5ef8ce78-2b6f-497b-baeb-b5260539b389" providerId="ADAL" clId="{0CD302D7-C018-4A4A-A216-41C562C2F453}" dt="2022-10-19T03:20:37.591" v="12167" actId="478"/>
          <ac:spMkLst>
            <pc:docMk/>
            <pc:sldMk cId="1143865661" sldId="384"/>
            <ac:spMk id="8" creationId="{2F9F73B0-29EC-7197-BF75-5FBA54C23D20}"/>
          </ac:spMkLst>
        </pc:spChg>
        <pc:spChg chg="mod">
          <ac:chgData name="Firdaus Ab Rahman" userId="5ef8ce78-2b6f-497b-baeb-b5260539b389" providerId="ADAL" clId="{0CD302D7-C018-4A4A-A216-41C562C2F453}" dt="2022-10-19T03:18:34.182" v="12107" actId="1076"/>
          <ac:spMkLst>
            <pc:docMk/>
            <pc:sldMk cId="1143865661" sldId="384"/>
            <ac:spMk id="11" creationId="{86537B31-02DB-9E18-2E0A-DD01970D7056}"/>
          </ac:spMkLst>
        </pc:spChg>
        <pc:spChg chg="add mod">
          <ac:chgData name="Firdaus Ab Rahman" userId="5ef8ce78-2b6f-497b-baeb-b5260539b389" providerId="ADAL" clId="{0CD302D7-C018-4A4A-A216-41C562C2F453}" dt="2022-10-19T03:20:37.961" v="12168"/>
          <ac:spMkLst>
            <pc:docMk/>
            <pc:sldMk cId="1143865661" sldId="384"/>
            <ac:spMk id="17" creationId="{BD232285-5C4D-C570-D584-0891654F2446}"/>
          </ac:spMkLst>
        </pc:spChg>
        <pc:spChg chg="add mod">
          <ac:chgData name="Firdaus Ab Rahman" userId="5ef8ce78-2b6f-497b-baeb-b5260539b389" providerId="ADAL" clId="{0CD302D7-C018-4A4A-A216-41C562C2F453}" dt="2022-10-19T08:53:02.232" v="17002" actId="1076"/>
          <ac:spMkLst>
            <pc:docMk/>
            <pc:sldMk cId="1143865661" sldId="384"/>
            <ac:spMk id="20" creationId="{08990785-B8A6-57BA-BA78-1B9059F32F80}"/>
          </ac:spMkLst>
        </pc:spChg>
        <pc:spChg chg="add mod">
          <ac:chgData name="Firdaus Ab Rahman" userId="5ef8ce78-2b6f-497b-baeb-b5260539b389" providerId="ADAL" clId="{0CD302D7-C018-4A4A-A216-41C562C2F453}" dt="2022-10-19T08:52:59.216" v="17001" actId="1076"/>
          <ac:spMkLst>
            <pc:docMk/>
            <pc:sldMk cId="1143865661" sldId="384"/>
            <ac:spMk id="21" creationId="{2A25440A-1A75-68FB-527A-7894EEFD5FFF}"/>
          </ac:spMkLst>
        </pc:spChg>
        <pc:spChg chg="add mod">
          <ac:chgData name="Firdaus Ab Rahman" userId="5ef8ce78-2b6f-497b-baeb-b5260539b389" providerId="ADAL" clId="{0CD302D7-C018-4A4A-A216-41C562C2F453}" dt="2022-10-19T08:52:55.296" v="17000" actId="1076"/>
          <ac:spMkLst>
            <pc:docMk/>
            <pc:sldMk cId="1143865661" sldId="384"/>
            <ac:spMk id="22" creationId="{70D8B1ED-4631-4B4F-F28C-ECCB428CE344}"/>
          </ac:spMkLst>
        </pc:spChg>
        <pc:picChg chg="add del mod">
          <ac:chgData name="Firdaus Ab Rahman" userId="5ef8ce78-2b6f-497b-baeb-b5260539b389" providerId="ADAL" clId="{0CD302D7-C018-4A4A-A216-41C562C2F453}" dt="2022-10-19T03:19:53.811" v="12155" actId="478"/>
          <ac:picMkLst>
            <pc:docMk/>
            <pc:sldMk cId="1143865661" sldId="384"/>
            <ac:picMk id="14" creationId="{0E701FCF-3D55-2746-8B10-105D52CC4FD0}"/>
          </ac:picMkLst>
        </pc:picChg>
        <pc:picChg chg="add mod">
          <ac:chgData name="Firdaus Ab Rahman" userId="5ef8ce78-2b6f-497b-baeb-b5260539b389" providerId="ADAL" clId="{0CD302D7-C018-4A4A-A216-41C562C2F453}" dt="2022-10-19T03:20:10.531" v="12162" actId="1037"/>
          <ac:picMkLst>
            <pc:docMk/>
            <pc:sldMk cId="1143865661" sldId="384"/>
            <ac:picMk id="15" creationId="{840DEE1E-6B98-82F4-8DD0-32B20FB754E3}"/>
          </ac:picMkLst>
        </pc:picChg>
        <pc:picChg chg="add mod">
          <ac:chgData name="Firdaus Ab Rahman" userId="5ef8ce78-2b6f-497b-baeb-b5260539b389" providerId="ADAL" clId="{0CD302D7-C018-4A4A-A216-41C562C2F453}" dt="2022-10-19T03:23:08.426" v="12239"/>
          <ac:picMkLst>
            <pc:docMk/>
            <pc:sldMk cId="1143865661" sldId="384"/>
            <ac:picMk id="19" creationId="{0FAB14CE-9003-4F40-4F2C-66F69E6CCED5}"/>
          </ac:picMkLst>
        </pc:picChg>
        <pc:cxnChg chg="mod">
          <ac:chgData name="Firdaus Ab Rahman" userId="5ef8ce78-2b6f-497b-baeb-b5260539b389" providerId="ADAL" clId="{0CD302D7-C018-4A4A-A216-41C562C2F453}" dt="2022-10-19T03:18:34.182" v="12107" actId="1076"/>
          <ac:cxnSpMkLst>
            <pc:docMk/>
            <pc:sldMk cId="1143865661" sldId="384"/>
            <ac:cxnSpMk id="18" creationId="{35C0367F-61A2-8D66-83D6-9813BBD954F4}"/>
          </ac:cxnSpMkLst>
        </pc:cxnChg>
      </pc:sldChg>
      <pc:sldChg chg="modSp add del mod">
        <pc:chgData name="Firdaus Ab Rahman" userId="5ef8ce78-2b6f-497b-baeb-b5260539b389" providerId="ADAL" clId="{0CD302D7-C018-4A4A-A216-41C562C2F453}" dt="2022-10-19T03:00:16.597" v="11947" actId="47"/>
        <pc:sldMkLst>
          <pc:docMk/>
          <pc:sldMk cId="2231189276" sldId="384"/>
        </pc:sldMkLst>
        <pc:spChg chg="mod">
          <ac:chgData name="Firdaus Ab Rahman" userId="5ef8ce78-2b6f-497b-baeb-b5260539b389" providerId="ADAL" clId="{0CD302D7-C018-4A4A-A216-41C562C2F453}" dt="2022-10-19T02:59:52.966" v="11946" actId="20577"/>
          <ac:spMkLst>
            <pc:docMk/>
            <pc:sldMk cId="2231189276" sldId="384"/>
            <ac:spMk id="2" creationId="{E68F63B8-57B5-D3D4-7C25-4A6CA263EA06}"/>
          </ac:spMkLst>
        </pc:spChg>
      </pc:sldChg>
      <pc:sldChg chg="addSp delSp modSp add mod">
        <pc:chgData name="Firdaus Ab Rahman" userId="5ef8ce78-2b6f-497b-baeb-b5260539b389" providerId="ADAL" clId="{0CD302D7-C018-4A4A-A216-41C562C2F453}" dt="2022-10-19T08:53:30.756" v="17023" actId="20577"/>
        <pc:sldMkLst>
          <pc:docMk/>
          <pc:sldMk cId="3304959111" sldId="385"/>
        </pc:sldMkLst>
        <pc:spChg chg="mod">
          <ac:chgData name="Firdaus Ab Rahman" userId="5ef8ce78-2b6f-497b-baeb-b5260539b389" providerId="ADAL" clId="{0CD302D7-C018-4A4A-A216-41C562C2F453}" dt="2022-10-19T03:21:10.801" v="12193" actId="20577"/>
          <ac:spMkLst>
            <pc:docMk/>
            <pc:sldMk cId="3304959111" sldId="385"/>
            <ac:spMk id="2" creationId="{E68F63B8-57B5-D3D4-7C25-4A6CA263EA06}"/>
          </ac:spMkLst>
        </pc:spChg>
        <pc:spChg chg="mod">
          <ac:chgData name="Firdaus Ab Rahman" userId="5ef8ce78-2b6f-497b-baeb-b5260539b389" providerId="ADAL" clId="{0CD302D7-C018-4A4A-A216-41C562C2F453}" dt="2022-10-19T03:21:20.018" v="12201" actId="1036"/>
          <ac:spMkLst>
            <pc:docMk/>
            <pc:sldMk cId="3304959111" sldId="385"/>
            <ac:spMk id="11" creationId="{86537B31-02DB-9E18-2E0A-DD01970D7056}"/>
          </ac:spMkLst>
        </pc:spChg>
        <pc:spChg chg="add mod">
          <ac:chgData name="Firdaus Ab Rahman" userId="5ef8ce78-2b6f-497b-baeb-b5260539b389" providerId="ADAL" clId="{0CD302D7-C018-4A4A-A216-41C562C2F453}" dt="2022-10-19T08:53:11.240" v="17004" actId="1076"/>
          <ac:spMkLst>
            <pc:docMk/>
            <pc:sldMk cId="3304959111" sldId="385"/>
            <ac:spMk id="19" creationId="{533B3D62-CED2-9DE5-CCF8-91D2DCE084C8}"/>
          </ac:spMkLst>
        </pc:spChg>
        <pc:spChg chg="add mod">
          <ac:chgData name="Firdaus Ab Rahman" userId="5ef8ce78-2b6f-497b-baeb-b5260539b389" providerId="ADAL" clId="{0CD302D7-C018-4A4A-A216-41C562C2F453}" dt="2022-10-19T08:53:17.904" v="17006" actId="14100"/>
          <ac:spMkLst>
            <pc:docMk/>
            <pc:sldMk cId="3304959111" sldId="385"/>
            <ac:spMk id="20" creationId="{F38894A2-2CA1-4D0B-9023-5F84F736AE3F}"/>
          </ac:spMkLst>
        </pc:spChg>
        <pc:spChg chg="add mod">
          <ac:chgData name="Firdaus Ab Rahman" userId="5ef8ce78-2b6f-497b-baeb-b5260539b389" providerId="ADAL" clId="{0CD302D7-C018-4A4A-A216-41C562C2F453}" dt="2022-10-19T08:53:30.756" v="17023" actId="20577"/>
          <ac:spMkLst>
            <pc:docMk/>
            <pc:sldMk cId="3304959111" sldId="385"/>
            <ac:spMk id="21" creationId="{236B673E-5034-0CA7-E992-B8A387C049C2}"/>
          </ac:spMkLst>
        </pc:spChg>
        <pc:picChg chg="add del mod modCrop">
          <ac:chgData name="Firdaus Ab Rahman" userId="5ef8ce78-2b6f-497b-baeb-b5260539b389" providerId="ADAL" clId="{0CD302D7-C018-4A4A-A216-41C562C2F453}" dt="2022-10-19T03:22:53.218" v="12214" actId="478"/>
          <ac:picMkLst>
            <pc:docMk/>
            <pc:sldMk cId="3304959111" sldId="385"/>
            <ac:picMk id="9" creationId="{2515C7DA-1BA6-A599-3695-7905EC56134D}"/>
          </ac:picMkLst>
        </pc:picChg>
        <pc:picChg chg="add mod">
          <ac:chgData name="Firdaus Ab Rahman" userId="5ef8ce78-2b6f-497b-baeb-b5260539b389" providerId="ADAL" clId="{0CD302D7-C018-4A4A-A216-41C562C2F453}" dt="2022-10-19T03:23:05.361" v="12238" actId="1037"/>
          <ac:picMkLst>
            <pc:docMk/>
            <pc:sldMk cId="3304959111" sldId="385"/>
            <ac:picMk id="14" creationId="{8137E33E-072C-8BBA-8E76-E8B5FC28E9CC}"/>
          </ac:picMkLst>
        </pc:picChg>
        <pc:cxnChg chg="mod">
          <ac:chgData name="Firdaus Ab Rahman" userId="5ef8ce78-2b6f-497b-baeb-b5260539b389" providerId="ADAL" clId="{0CD302D7-C018-4A4A-A216-41C562C2F453}" dt="2022-10-19T03:21:20.018" v="12201" actId="1036"/>
          <ac:cxnSpMkLst>
            <pc:docMk/>
            <pc:sldMk cId="3304959111" sldId="385"/>
            <ac:cxnSpMk id="18" creationId="{35C0367F-61A2-8D66-83D6-9813BBD954F4}"/>
          </ac:cxnSpMkLst>
        </pc:cxnChg>
      </pc:sldChg>
      <pc:sldChg chg="addSp modSp add mod">
        <pc:chgData name="Firdaus Ab Rahman" userId="5ef8ce78-2b6f-497b-baeb-b5260539b389" providerId="ADAL" clId="{0CD302D7-C018-4A4A-A216-41C562C2F453}" dt="2022-10-19T08:53:59.352" v="17042" actId="1076"/>
        <pc:sldMkLst>
          <pc:docMk/>
          <pc:sldMk cId="1178938093" sldId="386"/>
        </pc:sldMkLst>
        <pc:spChg chg="mod">
          <ac:chgData name="Firdaus Ab Rahman" userId="5ef8ce78-2b6f-497b-baeb-b5260539b389" providerId="ADAL" clId="{0CD302D7-C018-4A4A-A216-41C562C2F453}" dt="2022-10-19T03:24:41.669" v="12286" actId="20577"/>
          <ac:spMkLst>
            <pc:docMk/>
            <pc:sldMk cId="1178938093" sldId="386"/>
            <ac:spMk id="2" creationId="{E68F63B8-57B5-D3D4-7C25-4A6CA263EA06}"/>
          </ac:spMkLst>
        </pc:spChg>
        <pc:spChg chg="add mod">
          <ac:chgData name="Firdaus Ab Rahman" userId="5ef8ce78-2b6f-497b-baeb-b5260539b389" providerId="ADAL" clId="{0CD302D7-C018-4A4A-A216-41C562C2F453}" dt="2022-10-19T08:53:59.352" v="17042" actId="1076"/>
          <ac:spMkLst>
            <pc:docMk/>
            <pc:sldMk cId="1178938093" sldId="386"/>
            <ac:spMk id="9" creationId="{C52B340F-D973-39C5-F18F-D0544E19482D}"/>
          </ac:spMkLst>
        </pc:spChg>
        <pc:spChg chg="mod">
          <ac:chgData name="Firdaus Ab Rahman" userId="5ef8ce78-2b6f-497b-baeb-b5260539b389" providerId="ADAL" clId="{0CD302D7-C018-4A4A-A216-41C562C2F453}" dt="2022-10-19T03:24:47.810" v="12290" actId="1035"/>
          <ac:spMkLst>
            <pc:docMk/>
            <pc:sldMk cId="1178938093" sldId="386"/>
            <ac:spMk id="11" creationId="{86537B31-02DB-9E18-2E0A-DD01970D7056}"/>
          </ac:spMkLst>
        </pc:spChg>
        <pc:spChg chg="add mod">
          <ac:chgData name="Firdaus Ab Rahman" userId="5ef8ce78-2b6f-497b-baeb-b5260539b389" providerId="ADAL" clId="{0CD302D7-C018-4A4A-A216-41C562C2F453}" dt="2022-10-19T08:53:56.359" v="17041" actId="1076"/>
          <ac:spMkLst>
            <pc:docMk/>
            <pc:sldMk cId="1178938093" sldId="386"/>
            <ac:spMk id="19" creationId="{10D86805-9E95-3A5C-97A0-1A6DF9C401FF}"/>
          </ac:spMkLst>
        </pc:spChg>
        <pc:spChg chg="add mod">
          <ac:chgData name="Firdaus Ab Rahman" userId="5ef8ce78-2b6f-497b-baeb-b5260539b389" providerId="ADAL" clId="{0CD302D7-C018-4A4A-A216-41C562C2F453}" dt="2022-10-19T08:53:50.297" v="17040" actId="20577"/>
          <ac:spMkLst>
            <pc:docMk/>
            <pc:sldMk cId="1178938093" sldId="386"/>
            <ac:spMk id="20" creationId="{CD053BB8-5F97-8AAF-5E4A-84CBF89AAB1F}"/>
          </ac:spMkLst>
        </pc:spChg>
        <pc:cxnChg chg="mod">
          <ac:chgData name="Firdaus Ab Rahman" userId="5ef8ce78-2b6f-497b-baeb-b5260539b389" providerId="ADAL" clId="{0CD302D7-C018-4A4A-A216-41C562C2F453}" dt="2022-10-19T03:24:47.810" v="12290" actId="1035"/>
          <ac:cxnSpMkLst>
            <pc:docMk/>
            <pc:sldMk cId="1178938093" sldId="386"/>
            <ac:cxnSpMk id="18" creationId="{35C0367F-61A2-8D66-83D6-9813BBD954F4}"/>
          </ac:cxnSpMkLst>
        </pc:cxnChg>
      </pc:sldChg>
      <pc:sldChg chg="addSp modSp add mod">
        <pc:chgData name="Firdaus Ab Rahman" userId="5ef8ce78-2b6f-497b-baeb-b5260539b389" providerId="ADAL" clId="{0CD302D7-C018-4A4A-A216-41C562C2F453}" dt="2022-10-19T08:54:24.744" v="17060" actId="1076"/>
        <pc:sldMkLst>
          <pc:docMk/>
          <pc:sldMk cId="2451090719" sldId="387"/>
        </pc:sldMkLst>
        <pc:spChg chg="mod">
          <ac:chgData name="Firdaus Ab Rahman" userId="5ef8ce78-2b6f-497b-baeb-b5260539b389" providerId="ADAL" clId="{0CD302D7-C018-4A4A-A216-41C562C2F453}" dt="2022-10-19T03:25:13.856" v="12307" actId="20577"/>
          <ac:spMkLst>
            <pc:docMk/>
            <pc:sldMk cId="2451090719" sldId="387"/>
            <ac:spMk id="2" creationId="{E68F63B8-57B5-D3D4-7C25-4A6CA263EA06}"/>
          </ac:spMkLst>
        </pc:spChg>
        <pc:spChg chg="add mod">
          <ac:chgData name="Firdaus Ab Rahman" userId="5ef8ce78-2b6f-497b-baeb-b5260539b389" providerId="ADAL" clId="{0CD302D7-C018-4A4A-A216-41C562C2F453}" dt="2022-10-19T08:54:24.744" v="17060" actId="1076"/>
          <ac:spMkLst>
            <pc:docMk/>
            <pc:sldMk cId="2451090719" sldId="387"/>
            <ac:spMk id="9" creationId="{55DCE26A-7D9A-ECC2-75DC-26A1AD518F8A}"/>
          </ac:spMkLst>
        </pc:spChg>
        <pc:spChg chg="mod">
          <ac:chgData name="Firdaus Ab Rahman" userId="5ef8ce78-2b6f-497b-baeb-b5260539b389" providerId="ADAL" clId="{0CD302D7-C018-4A4A-A216-41C562C2F453}" dt="2022-10-19T03:25:18.981" v="12308" actId="1076"/>
          <ac:spMkLst>
            <pc:docMk/>
            <pc:sldMk cId="2451090719" sldId="387"/>
            <ac:spMk id="11" creationId="{86537B31-02DB-9E18-2E0A-DD01970D7056}"/>
          </ac:spMkLst>
        </pc:spChg>
        <pc:spChg chg="add mod">
          <ac:chgData name="Firdaus Ab Rahman" userId="5ef8ce78-2b6f-497b-baeb-b5260539b389" providerId="ADAL" clId="{0CD302D7-C018-4A4A-A216-41C562C2F453}" dt="2022-10-19T08:54:21.288" v="17059" actId="1076"/>
          <ac:spMkLst>
            <pc:docMk/>
            <pc:sldMk cId="2451090719" sldId="387"/>
            <ac:spMk id="19" creationId="{6BB9AC8D-1379-D664-DDB4-E6793DEF5E4E}"/>
          </ac:spMkLst>
        </pc:spChg>
        <pc:spChg chg="add mod">
          <ac:chgData name="Firdaus Ab Rahman" userId="5ef8ce78-2b6f-497b-baeb-b5260539b389" providerId="ADAL" clId="{0CD302D7-C018-4A4A-A216-41C562C2F453}" dt="2022-10-19T08:54:15.973" v="17058" actId="20577"/>
          <ac:spMkLst>
            <pc:docMk/>
            <pc:sldMk cId="2451090719" sldId="387"/>
            <ac:spMk id="20" creationId="{0AF88C07-19E6-FCF0-883C-FF4092F054B9}"/>
          </ac:spMkLst>
        </pc:spChg>
        <pc:cxnChg chg="mod">
          <ac:chgData name="Firdaus Ab Rahman" userId="5ef8ce78-2b6f-497b-baeb-b5260539b389" providerId="ADAL" clId="{0CD302D7-C018-4A4A-A216-41C562C2F453}" dt="2022-10-19T03:25:18.981" v="12308" actId="1076"/>
          <ac:cxnSpMkLst>
            <pc:docMk/>
            <pc:sldMk cId="2451090719" sldId="387"/>
            <ac:cxnSpMk id="18" creationId="{35C0367F-61A2-8D66-83D6-9813BBD954F4}"/>
          </ac:cxnSpMkLst>
        </pc:cxnChg>
      </pc:sldChg>
      <pc:sldChg chg="addSp modSp add mod">
        <pc:chgData name="Firdaus Ab Rahman" userId="5ef8ce78-2b6f-497b-baeb-b5260539b389" providerId="ADAL" clId="{0CD302D7-C018-4A4A-A216-41C562C2F453}" dt="2022-10-19T03:34:31.860" v="12423" actId="732"/>
        <pc:sldMkLst>
          <pc:docMk/>
          <pc:sldMk cId="3013599712" sldId="388"/>
        </pc:sldMkLst>
        <pc:picChg chg="add mod modCrop">
          <ac:chgData name="Firdaus Ab Rahman" userId="5ef8ce78-2b6f-497b-baeb-b5260539b389" providerId="ADAL" clId="{0CD302D7-C018-4A4A-A216-41C562C2F453}" dt="2022-10-19T03:34:31.860" v="12423" actId="732"/>
          <ac:picMkLst>
            <pc:docMk/>
            <pc:sldMk cId="3013599712" sldId="388"/>
            <ac:picMk id="7" creationId="{CCF3C2D2-62C2-7C37-C232-5B9BD9739550}"/>
          </ac:picMkLst>
        </pc:picChg>
      </pc:sldChg>
      <pc:sldChg chg="add">
        <pc:chgData name="Firdaus Ab Rahman" userId="5ef8ce78-2b6f-497b-baeb-b5260539b389" providerId="ADAL" clId="{0CD302D7-C018-4A4A-A216-41C562C2F453}" dt="2022-10-19T03:45:41.254" v="12454"/>
        <pc:sldMkLst>
          <pc:docMk/>
          <pc:sldMk cId="76586673" sldId="389"/>
        </pc:sldMkLst>
      </pc:sldChg>
      <pc:sldChg chg="addSp modSp add del mod">
        <pc:chgData name="Firdaus Ab Rahman" userId="5ef8ce78-2b6f-497b-baeb-b5260539b389" providerId="ADAL" clId="{0CD302D7-C018-4A4A-A216-41C562C2F453}" dt="2022-10-19T04:07:52.171" v="12577" actId="47"/>
        <pc:sldMkLst>
          <pc:docMk/>
          <pc:sldMk cId="929840138" sldId="390"/>
        </pc:sldMkLst>
        <pc:picChg chg="add mod modCrop">
          <ac:chgData name="Firdaus Ab Rahman" userId="5ef8ce78-2b6f-497b-baeb-b5260539b389" providerId="ADAL" clId="{0CD302D7-C018-4A4A-A216-41C562C2F453}" dt="2022-10-19T03:49:29.600" v="12459" actId="1076"/>
          <ac:picMkLst>
            <pc:docMk/>
            <pc:sldMk cId="929840138" sldId="390"/>
            <ac:picMk id="4" creationId="{B3C0FE66-7E81-ABDF-C5A7-C027070B460A}"/>
          </ac:picMkLst>
        </pc:picChg>
      </pc:sldChg>
      <pc:sldChg chg="addSp delSp modSp add mod">
        <pc:chgData name="Firdaus Ab Rahman" userId="5ef8ce78-2b6f-497b-baeb-b5260539b389" providerId="ADAL" clId="{0CD302D7-C018-4A4A-A216-41C562C2F453}" dt="2022-10-19T04:27:45.259" v="12847" actId="14100"/>
        <pc:sldMkLst>
          <pc:docMk/>
          <pc:sldMk cId="2111836199" sldId="390"/>
        </pc:sldMkLst>
        <pc:spChg chg="mod ord">
          <ac:chgData name="Firdaus Ab Rahman" userId="5ef8ce78-2b6f-497b-baeb-b5260539b389" providerId="ADAL" clId="{0CD302D7-C018-4A4A-A216-41C562C2F453}" dt="2022-10-19T04:26:01.119" v="12779" actId="20577"/>
          <ac:spMkLst>
            <pc:docMk/>
            <pc:sldMk cId="2111836199" sldId="390"/>
            <ac:spMk id="2" creationId="{D7965855-B16D-DA0C-D437-F695AEE90079}"/>
          </ac:spMkLst>
        </pc:spChg>
        <pc:spChg chg="mod">
          <ac:chgData name="Firdaus Ab Rahman" userId="5ef8ce78-2b6f-497b-baeb-b5260539b389" providerId="ADAL" clId="{0CD302D7-C018-4A4A-A216-41C562C2F453}" dt="2022-10-19T04:26:08.413" v="12780" actId="1076"/>
          <ac:spMkLst>
            <pc:docMk/>
            <pc:sldMk cId="2111836199" sldId="390"/>
            <ac:spMk id="3" creationId="{C2269384-73B1-59D5-FBDC-A69C8DE93986}"/>
          </ac:spMkLst>
        </pc:spChg>
        <pc:spChg chg="mod">
          <ac:chgData name="Firdaus Ab Rahman" userId="5ef8ce78-2b6f-497b-baeb-b5260539b389" providerId="ADAL" clId="{0CD302D7-C018-4A4A-A216-41C562C2F453}" dt="2022-10-19T04:26:24.863" v="12781" actId="11"/>
          <ac:spMkLst>
            <pc:docMk/>
            <pc:sldMk cId="2111836199" sldId="390"/>
            <ac:spMk id="5" creationId="{5D66A51B-F138-072F-B578-9170FC1B97F7}"/>
          </ac:spMkLst>
        </pc:spChg>
        <pc:spChg chg="add mod">
          <ac:chgData name="Firdaus Ab Rahman" userId="5ef8ce78-2b6f-497b-baeb-b5260539b389" providerId="ADAL" clId="{0CD302D7-C018-4A4A-A216-41C562C2F453}" dt="2022-10-19T04:27:45.259" v="12847" actId="14100"/>
          <ac:spMkLst>
            <pc:docMk/>
            <pc:sldMk cId="2111836199" sldId="390"/>
            <ac:spMk id="21" creationId="{A707F64F-34AD-B8A4-979D-A8F195994989}"/>
          </ac:spMkLst>
        </pc:spChg>
        <pc:picChg chg="add mod">
          <ac:chgData name="Firdaus Ab Rahman" userId="5ef8ce78-2b6f-497b-baeb-b5260539b389" providerId="ADAL" clId="{0CD302D7-C018-4A4A-A216-41C562C2F453}" dt="2022-10-19T04:20:14.117" v="12703" actId="14100"/>
          <ac:picMkLst>
            <pc:docMk/>
            <pc:sldMk cId="2111836199" sldId="390"/>
            <ac:picMk id="8" creationId="{2158E3F4-C553-3F9D-0871-401A62BBD943}"/>
          </ac:picMkLst>
        </pc:picChg>
        <pc:picChg chg="add mod">
          <ac:chgData name="Firdaus Ab Rahman" userId="5ef8ce78-2b6f-497b-baeb-b5260539b389" providerId="ADAL" clId="{0CD302D7-C018-4A4A-A216-41C562C2F453}" dt="2022-10-19T04:20:28.551" v="12706" actId="14100"/>
          <ac:picMkLst>
            <pc:docMk/>
            <pc:sldMk cId="2111836199" sldId="390"/>
            <ac:picMk id="12" creationId="{48BFCAB7-D26F-F490-EE86-47B826F40A8C}"/>
          </ac:picMkLst>
        </pc:picChg>
        <pc:picChg chg="add mod modCrop">
          <ac:chgData name="Firdaus Ab Rahman" userId="5ef8ce78-2b6f-497b-baeb-b5260539b389" providerId="ADAL" clId="{0CD302D7-C018-4A4A-A216-41C562C2F453}" dt="2022-10-19T04:21:48.795" v="12725" actId="732"/>
          <ac:picMkLst>
            <pc:docMk/>
            <pc:sldMk cId="2111836199" sldId="390"/>
            <ac:picMk id="14" creationId="{B2017E14-FA4F-7C41-4942-E0C065FF2BEE}"/>
          </ac:picMkLst>
        </pc:picChg>
        <pc:picChg chg="add mod ord modCrop">
          <ac:chgData name="Firdaus Ab Rahman" userId="5ef8ce78-2b6f-497b-baeb-b5260539b389" providerId="ADAL" clId="{0CD302D7-C018-4A4A-A216-41C562C2F453}" dt="2022-10-19T04:25:35.440" v="12772" actId="1076"/>
          <ac:picMkLst>
            <pc:docMk/>
            <pc:sldMk cId="2111836199" sldId="390"/>
            <ac:picMk id="15" creationId="{715C1965-8E2E-8CCF-C039-21493FC59595}"/>
          </ac:picMkLst>
        </pc:picChg>
        <pc:picChg chg="add del mod modCrop">
          <ac:chgData name="Firdaus Ab Rahman" userId="5ef8ce78-2b6f-497b-baeb-b5260539b389" providerId="ADAL" clId="{0CD302D7-C018-4A4A-A216-41C562C2F453}" dt="2022-10-19T04:22:07.138" v="12730" actId="478"/>
          <ac:picMkLst>
            <pc:docMk/>
            <pc:sldMk cId="2111836199" sldId="390"/>
            <ac:picMk id="17" creationId="{1638157B-ED34-856F-0BDA-EAF64B57C4F2}"/>
          </ac:picMkLst>
        </pc:picChg>
        <pc:picChg chg="add del mod ord modCrop">
          <ac:chgData name="Firdaus Ab Rahman" userId="5ef8ce78-2b6f-497b-baeb-b5260539b389" providerId="ADAL" clId="{0CD302D7-C018-4A4A-A216-41C562C2F453}" dt="2022-10-19T04:24:50.160" v="12769" actId="1076"/>
          <ac:picMkLst>
            <pc:docMk/>
            <pc:sldMk cId="2111836199" sldId="390"/>
            <ac:picMk id="18" creationId="{5735CA93-D94F-6BE3-4750-0697CDD33AE9}"/>
          </ac:picMkLst>
        </pc:picChg>
        <pc:picChg chg="add mod modCrop">
          <ac:chgData name="Firdaus Ab Rahman" userId="5ef8ce78-2b6f-497b-baeb-b5260539b389" providerId="ADAL" clId="{0CD302D7-C018-4A4A-A216-41C562C2F453}" dt="2022-10-19T04:24:36.462" v="12764" actId="1076"/>
          <ac:picMkLst>
            <pc:docMk/>
            <pc:sldMk cId="2111836199" sldId="390"/>
            <ac:picMk id="19" creationId="{A7B70C01-F5F5-21EB-E70B-1DC64BFBA921}"/>
          </ac:picMkLst>
        </pc:picChg>
        <pc:picChg chg="add mod modCrop">
          <ac:chgData name="Firdaus Ab Rahman" userId="5ef8ce78-2b6f-497b-baeb-b5260539b389" providerId="ADAL" clId="{0CD302D7-C018-4A4A-A216-41C562C2F453}" dt="2022-10-19T04:24:22.550" v="12760" actId="1076"/>
          <ac:picMkLst>
            <pc:docMk/>
            <pc:sldMk cId="2111836199" sldId="390"/>
            <ac:picMk id="20" creationId="{5060229C-CF8D-9AF6-6500-18695181E23B}"/>
          </ac:picMkLst>
        </pc:picChg>
      </pc:sldChg>
      <pc:sldChg chg="addSp delSp modSp add del mod">
        <pc:chgData name="Firdaus Ab Rahman" userId="5ef8ce78-2b6f-497b-baeb-b5260539b389" providerId="ADAL" clId="{0CD302D7-C018-4A4A-A216-41C562C2F453}" dt="2022-10-19T04:12:12.658" v="12619" actId="47"/>
        <pc:sldMkLst>
          <pc:docMk/>
          <pc:sldMk cId="1402712369" sldId="391"/>
        </pc:sldMkLst>
        <pc:spChg chg="add del mod">
          <ac:chgData name="Firdaus Ab Rahman" userId="5ef8ce78-2b6f-497b-baeb-b5260539b389" providerId="ADAL" clId="{0CD302D7-C018-4A4A-A216-41C562C2F453}" dt="2022-10-19T04:08:22.700" v="12581"/>
          <ac:spMkLst>
            <pc:docMk/>
            <pc:sldMk cId="1402712369" sldId="391"/>
            <ac:spMk id="16" creationId="{C26CA77D-B4EA-CA29-15DA-F39B3054DF31}"/>
          </ac:spMkLst>
        </pc:spChg>
        <pc:picChg chg="add mod modCrop">
          <ac:chgData name="Firdaus Ab Rahman" userId="5ef8ce78-2b6f-497b-baeb-b5260539b389" providerId="ADAL" clId="{0CD302D7-C018-4A4A-A216-41C562C2F453}" dt="2022-10-19T03:51:51.196" v="12483" actId="1036"/>
          <ac:picMkLst>
            <pc:docMk/>
            <pc:sldMk cId="1402712369" sldId="391"/>
            <ac:picMk id="13" creationId="{5E701320-301B-9B1C-D7A1-B4D6E927E315}"/>
          </ac:picMkLst>
        </pc:picChg>
        <pc:picChg chg="add mod modCrop">
          <ac:chgData name="Firdaus Ab Rahman" userId="5ef8ce78-2b6f-497b-baeb-b5260539b389" providerId="ADAL" clId="{0CD302D7-C018-4A4A-A216-41C562C2F453}" dt="2022-10-19T03:51:55.877" v="12487" actId="1037"/>
          <ac:picMkLst>
            <pc:docMk/>
            <pc:sldMk cId="1402712369" sldId="391"/>
            <ac:picMk id="15" creationId="{25FCBE8F-222C-92C7-D079-034138174612}"/>
          </ac:picMkLst>
        </pc:picChg>
      </pc:sldChg>
      <pc:sldChg chg="add del">
        <pc:chgData name="Firdaus Ab Rahman" userId="5ef8ce78-2b6f-497b-baeb-b5260539b389" providerId="ADAL" clId="{0CD302D7-C018-4A4A-A216-41C562C2F453}" dt="2022-10-19T04:30:45.223" v="12876" actId="47"/>
        <pc:sldMkLst>
          <pc:docMk/>
          <pc:sldMk cId="2029427276" sldId="391"/>
        </pc:sldMkLst>
      </pc:sldChg>
      <pc:sldChg chg="addSp modSp add del mod">
        <pc:chgData name="Firdaus Ab Rahman" userId="5ef8ce78-2b6f-497b-baeb-b5260539b389" providerId="ADAL" clId="{0CD302D7-C018-4A4A-A216-41C562C2F453}" dt="2022-10-19T04:17:01.440" v="12678" actId="47"/>
        <pc:sldMkLst>
          <pc:docMk/>
          <pc:sldMk cId="2237719690" sldId="392"/>
        </pc:sldMkLst>
        <pc:picChg chg="add mod">
          <ac:chgData name="Firdaus Ab Rahman" userId="5ef8ce78-2b6f-497b-baeb-b5260539b389" providerId="ADAL" clId="{0CD302D7-C018-4A4A-A216-41C562C2F453}" dt="2022-10-19T04:01:52.663" v="12516" actId="1035"/>
          <ac:picMkLst>
            <pc:docMk/>
            <pc:sldMk cId="2237719690" sldId="392"/>
            <ac:picMk id="11" creationId="{6A762B5F-51F4-70EC-0094-60C0BC9F7CCC}"/>
          </ac:picMkLst>
        </pc:picChg>
        <pc:picChg chg="add mod modCrop">
          <ac:chgData name="Firdaus Ab Rahman" userId="5ef8ce78-2b6f-497b-baeb-b5260539b389" providerId="ADAL" clId="{0CD302D7-C018-4A4A-A216-41C562C2F453}" dt="2022-10-19T04:00:55.808" v="12502" actId="1076"/>
          <ac:picMkLst>
            <pc:docMk/>
            <pc:sldMk cId="2237719690" sldId="392"/>
            <ac:picMk id="12" creationId="{3F238BCF-B89F-7211-D50F-277748A6F18F}"/>
          </ac:picMkLst>
        </pc:picChg>
      </pc:sldChg>
      <pc:sldChg chg="addSp delSp modSp add mod">
        <pc:chgData name="Firdaus Ab Rahman" userId="5ef8ce78-2b6f-497b-baeb-b5260539b389" providerId="ADAL" clId="{0CD302D7-C018-4A4A-A216-41C562C2F453}" dt="2022-10-19T04:30:42.024" v="12875"/>
        <pc:sldMkLst>
          <pc:docMk/>
          <pc:sldMk cId="2833343960" sldId="392"/>
        </pc:sldMkLst>
        <pc:spChg chg="del">
          <ac:chgData name="Firdaus Ab Rahman" userId="5ef8ce78-2b6f-497b-baeb-b5260539b389" providerId="ADAL" clId="{0CD302D7-C018-4A4A-A216-41C562C2F453}" dt="2022-10-19T04:28:25.052" v="12849" actId="478"/>
          <ac:spMkLst>
            <pc:docMk/>
            <pc:sldMk cId="2833343960" sldId="392"/>
            <ac:spMk id="2" creationId="{D7965855-B16D-DA0C-D437-F695AEE90079}"/>
          </ac:spMkLst>
        </pc:spChg>
        <pc:spChg chg="del ord">
          <ac:chgData name="Firdaus Ab Rahman" userId="5ef8ce78-2b6f-497b-baeb-b5260539b389" providerId="ADAL" clId="{0CD302D7-C018-4A4A-A216-41C562C2F453}" dt="2022-10-19T04:30:30.700" v="12872" actId="478"/>
          <ac:spMkLst>
            <pc:docMk/>
            <pc:sldMk cId="2833343960" sldId="392"/>
            <ac:spMk id="3" creationId="{C2269384-73B1-59D5-FBDC-A69C8DE93986}"/>
          </ac:spMkLst>
        </pc:spChg>
        <pc:spChg chg="del ord">
          <ac:chgData name="Firdaus Ab Rahman" userId="5ef8ce78-2b6f-497b-baeb-b5260539b389" providerId="ADAL" clId="{0CD302D7-C018-4A4A-A216-41C562C2F453}" dt="2022-10-19T04:30:29.512" v="12871" actId="478"/>
          <ac:spMkLst>
            <pc:docMk/>
            <pc:sldMk cId="2833343960" sldId="392"/>
            <ac:spMk id="4" creationId="{C026EFAE-09E2-C02F-1AF9-CBF43CFF4D90}"/>
          </ac:spMkLst>
        </pc:spChg>
        <pc:spChg chg="del ord">
          <ac:chgData name="Firdaus Ab Rahman" userId="5ef8ce78-2b6f-497b-baeb-b5260539b389" providerId="ADAL" clId="{0CD302D7-C018-4A4A-A216-41C562C2F453}" dt="2022-10-19T04:30:16.254" v="12864" actId="478"/>
          <ac:spMkLst>
            <pc:docMk/>
            <pc:sldMk cId="2833343960" sldId="392"/>
            <ac:spMk id="5" creationId="{5D66A51B-F138-072F-B578-9170FC1B97F7}"/>
          </ac:spMkLst>
        </pc:spChg>
        <pc:spChg chg="del ord">
          <ac:chgData name="Firdaus Ab Rahman" userId="5ef8ce78-2b6f-497b-baeb-b5260539b389" providerId="ADAL" clId="{0CD302D7-C018-4A4A-A216-41C562C2F453}" dt="2022-10-19T04:30:17.329" v="12865" actId="478"/>
          <ac:spMkLst>
            <pc:docMk/>
            <pc:sldMk cId="2833343960" sldId="392"/>
            <ac:spMk id="6" creationId="{C87EB480-25A5-6835-0D0A-E9F2175650E8}"/>
          </ac:spMkLst>
        </pc:spChg>
        <pc:spChg chg="add mod ord">
          <ac:chgData name="Firdaus Ab Rahman" userId="5ef8ce78-2b6f-497b-baeb-b5260539b389" providerId="ADAL" clId="{0CD302D7-C018-4A4A-A216-41C562C2F453}" dt="2022-10-19T04:29:26.496" v="12857" actId="166"/>
          <ac:spMkLst>
            <pc:docMk/>
            <pc:sldMk cId="2833343960" sldId="392"/>
            <ac:spMk id="17" creationId="{C2A50A78-8CE7-7FAE-7F52-0F7341320166}"/>
          </ac:spMkLst>
        </pc:spChg>
        <pc:spChg chg="del ord">
          <ac:chgData name="Firdaus Ab Rahman" userId="5ef8ce78-2b6f-497b-baeb-b5260539b389" providerId="ADAL" clId="{0CD302D7-C018-4A4A-A216-41C562C2F453}" dt="2022-10-19T04:30:23.877" v="12870" actId="478"/>
          <ac:spMkLst>
            <pc:docMk/>
            <pc:sldMk cId="2833343960" sldId="392"/>
            <ac:spMk id="21" creationId="{A707F64F-34AD-B8A4-979D-A8F195994989}"/>
          </ac:spMkLst>
        </pc:spChg>
        <pc:picChg chg="add del mod modCrop">
          <ac:chgData name="Firdaus Ab Rahman" userId="5ef8ce78-2b6f-497b-baeb-b5260539b389" providerId="ADAL" clId="{0CD302D7-C018-4A4A-A216-41C562C2F453}" dt="2022-10-19T04:30:22.241" v="12869" actId="478"/>
          <ac:picMkLst>
            <pc:docMk/>
            <pc:sldMk cId="2833343960" sldId="392"/>
            <ac:picMk id="9" creationId="{8839CCA9-00F7-2ED2-BCB3-D4CB5F6884D1}"/>
          </ac:picMkLst>
        </pc:picChg>
        <pc:picChg chg="del ord">
          <ac:chgData name="Firdaus Ab Rahman" userId="5ef8ce78-2b6f-497b-baeb-b5260539b389" providerId="ADAL" clId="{0CD302D7-C018-4A4A-A216-41C562C2F453}" dt="2022-10-19T04:30:15.164" v="12863" actId="478"/>
          <ac:picMkLst>
            <pc:docMk/>
            <pc:sldMk cId="2833343960" sldId="392"/>
            <ac:picMk id="11" creationId="{E0EFCD55-8446-FA7D-FD72-BCE4C2F7A75D}"/>
          </ac:picMkLst>
        </pc:picChg>
        <pc:picChg chg="del ord">
          <ac:chgData name="Firdaus Ab Rahman" userId="5ef8ce78-2b6f-497b-baeb-b5260539b389" providerId="ADAL" clId="{0CD302D7-C018-4A4A-A216-41C562C2F453}" dt="2022-10-19T04:30:18.991" v="12867" actId="478"/>
          <ac:picMkLst>
            <pc:docMk/>
            <pc:sldMk cId="2833343960" sldId="392"/>
            <ac:picMk id="13" creationId="{5F65BE76-9ED7-D0C5-4B00-3CE1B947CB05}"/>
          </ac:picMkLst>
        </pc:picChg>
        <pc:picChg chg="add mod modCrop">
          <ac:chgData name="Firdaus Ab Rahman" userId="5ef8ce78-2b6f-497b-baeb-b5260539b389" providerId="ADAL" clId="{0CD302D7-C018-4A4A-A216-41C562C2F453}" dt="2022-10-19T04:29:34.650" v="12858" actId="1076"/>
          <ac:picMkLst>
            <pc:docMk/>
            <pc:sldMk cId="2833343960" sldId="392"/>
            <ac:picMk id="22" creationId="{5A835674-3B21-1936-2B92-8489D8252737}"/>
          </ac:picMkLst>
        </pc:picChg>
        <pc:picChg chg="add mod">
          <ac:chgData name="Firdaus Ab Rahman" userId="5ef8ce78-2b6f-497b-baeb-b5260539b389" providerId="ADAL" clId="{0CD302D7-C018-4A4A-A216-41C562C2F453}" dt="2022-10-19T04:30:33.728" v="12874"/>
          <ac:picMkLst>
            <pc:docMk/>
            <pc:sldMk cId="2833343960" sldId="392"/>
            <ac:picMk id="23" creationId="{385D2A4F-BCA5-17E5-3B7C-5A4BA3096B92}"/>
          </ac:picMkLst>
        </pc:picChg>
        <pc:cxnChg chg="del mod ord">
          <ac:chgData name="Firdaus Ab Rahman" userId="5ef8ce78-2b6f-497b-baeb-b5260539b389" providerId="ADAL" clId="{0CD302D7-C018-4A4A-A216-41C562C2F453}" dt="2022-10-19T04:30:32.056" v="12873" actId="478"/>
          <ac:cxnSpMkLst>
            <pc:docMk/>
            <pc:sldMk cId="2833343960" sldId="392"/>
            <ac:cxnSpMk id="10" creationId="{8D8606C4-151A-9809-009E-05A39FD7BF6D}"/>
          </ac:cxnSpMkLst>
        </pc:cxnChg>
        <pc:cxnChg chg="del mod ord">
          <ac:chgData name="Firdaus Ab Rahman" userId="5ef8ce78-2b6f-497b-baeb-b5260539b389" providerId="ADAL" clId="{0CD302D7-C018-4A4A-A216-41C562C2F453}" dt="2022-10-19T04:30:18.257" v="12866" actId="478"/>
          <ac:cxnSpMkLst>
            <pc:docMk/>
            <pc:sldMk cId="2833343960" sldId="392"/>
            <ac:cxnSpMk id="16" creationId="{ACD7D28D-A3F4-8FD0-1454-22340800F2CD}"/>
          </ac:cxnSpMkLst>
        </pc:cxnChg>
        <pc:cxnChg chg="add mod">
          <ac:chgData name="Firdaus Ab Rahman" userId="5ef8ce78-2b6f-497b-baeb-b5260539b389" providerId="ADAL" clId="{0CD302D7-C018-4A4A-A216-41C562C2F453}" dt="2022-10-19T04:30:42.024" v="12875"/>
          <ac:cxnSpMkLst>
            <pc:docMk/>
            <pc:sldMk cId="2833343960" sldId="392"/>
            <ac:cxnSpMk id="24" creationId="{ECBC8ADE-C0F1-7847-C14D-A0B2BB71B9F8}"/>
          </ac:cxnSpMkLst>
        </pc:cxnChg>
      </pc:sldChg>
      <pc:sldChg chg="addSp modSp add del mod">
        <pc:chgData name="Firdaus Ab Rahman" userId="5ef8ce78-2b6f-497b-baeb-b5260539b389" providerId="ADAL" clId="{0CD302D7-C018-4A4A-A216-41C562C2F453}" dt="2022-10-19T04:18:57.502" v="12699" actId="47"/>
        <pc:sldMkLst>
          <pc:docMk/>
          <pc:sldMk cId="2518591383" sldId="393"/>
        </pc:sldMkLst>
        <pc:picChg chg="add mod modCrop">
          <ac:chgData name="Firdaus Ab Rahman" userId="5ef8ce78-2b6f-497b-baeb-b5260539b389" providerId="ADAL" clId="{0CD302D7-C018-4A4A-A216-41C562C2F453}" dt="2022-10-19T04:02:06.561" v="12519" actId="1036"/>
          <ac:picMkLst>
            <pc:docMk/>
            <pc:sldMk cId="2518591383" sldId="393"/>
            <ac:picMk id="8" creationId="{1362AACC-0620-6067-1027-BD6CD996E7A4}"/>
          </ac:picMkLst>
        </pc:picChg>
        <pc:picChg chg="add mod">
          <ac:chgData name="Firdaus Ab Rahman" userId="5ef8ce78-2b6f-497b-baeb-b5260539b389" providerId="ADAL" clId="{0CD302D7-C018-4A4A-A216-41C562C2F453}" dt="2022-10-19T04:01:38.373" v="12513" actId="1076"/>
          <ac:picMkLst>
            <pc:docMk/>
            <pc:sldMk cId="2518591383" sldId="393"/>
            <ac:picMk id="15" creationId="{C0EE6624-DFB4-07D7-C5EB-A767EDD2860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56C04-FEBB-4661-88B1-8500A2903B11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7A81DC-B3E6-4C4E-BAB0-AF489BE8B919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3798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79517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19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98671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20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15955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24415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11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4317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12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31694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13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8577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14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6622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15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35639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16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017719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B910AD-4E89-4BDF-A4EB-7AD8BED0CE1D}" type="slidenum">
              <a:rPr lang="en-MY" smtClean="0"/>
              <a:t>18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53356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346D-F4A0-B60B-6087-A66D617791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ACC372-7328-78B9-C210-CA1AF56E3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61EA05-768A-22BF-7DC7-DA8E8B3BE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19C56-0920-74A2-AC1F-E2F19E04D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8065F-764B-6893-D99F-139AB8599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5865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F2195-39EA-C828-80CA-952D5D703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85D4-4828-61D7-3E98-67CA69F23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0152-555C-C924-C6B4-60FB3167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F645F-AB22-91B3-4EFE-C332E518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639AF-C820-97B5-223C-4C3EA3D7D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73597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531F6C-1C22-05D1-8A58-F10CE10C0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B3355-2E72-1322-C47D-0B7D45B86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58AB4-BE31-1433-2FE6-4C17F6205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16650-FC6E-61CE-0255-8BEB89E99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58F9F-C1A1-6FB9-3DCC-68FEE1FBD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29025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C46A1-AFC4-C86B-350A-42A6B464E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C90AE-DE3E-D1CE-C618-8F11E4B6E8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23FEC-44A1-FE42-B7FF-45A317ED7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435CA-EAA1-2290-A2D1-34CE0D6B7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5AA54-92AA-1D65-CC9E-083B816A7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2194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1C75-DC21-0B94-BBF6-A02F9B7E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18F4B-7803-4F20-8361-CAB082D8E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72E2D-A0A5-86BF-44BC-672121440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01F0D-8146-6F05-FFF5-AA721667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08F81-4145-5007-A454-C82E0FCA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29004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8EBD-D11A-CCD9-8977-CB933EE80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3E68E-8717-8830-A747-6FF4E59AA4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8F3C9-908C-4E0C-67B1-983B702C5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BBC3-66F0-7F86-8DFA-3CBC7ABD0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039A3-69F5-0F49-DA12-289A9DAC0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04212-8FEB-2360-9C26-F321B5C6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72981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8F350-0CBF-CF97-0370-BC50E0D16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A4EC9B-FB15-EABB-F354-361DD85D3B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B34C09-0B95-DFAE-677D-FCA6F428A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479174-40E4-9AB0-C71D-055D97713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8E5E8E-8572-694E-9AD8-A6834B5CA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875CC-6A9F-9A9F-109C-0AA2F910C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3B1529-2DFE-DAC1-84AE-5F3829A06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4F2E8-5960-4E2D-F715-E95926CD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68524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90AB9-D063-14DA-975D-D0C1E195E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F3FD7F-89AC-2ACB-3F87-DE73A811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B67F6-2813-C429-3B24-D56584E1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585F93-7EC3-2EAC-28F5-28B07A104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09482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249383-4B49-5B21-5E52-B3A919A80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DE6606-CA3E-3855-B799-82C4DDA32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15198-D4E2-F4C6-FD24-66F7C310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1161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F074-24DE-D380-9AE1-A1C7EA2D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58BCD8-8707-37DA-70A8-7C007DFE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1C3981-2996-A6CA-4B66-13F9C4A5BA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D9081-2928-FF24-7E41-7705B8A0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3E769-0285-38A6-D011-C00E3BA0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698D6-C477-35CA-E96B-5DFAE6544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04823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D9512-2E77-5460-34C9-B4AD7F8B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5F644D-FB9F-C832-B01D-B687900F63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B6B87-474D-A2ED-05B2-5767B4DC2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86B829-7D68-2ECB-6E24-2D874FCAC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7AD58-726D-D55B-A163-78579D25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CCA9F-B611-82E2-0CC0-F40A7D705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59858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CF21D1-7456-FE3E-D7BE-B8E36B8C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227EDF-38FA-274A-6583-A2AED5181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3CB4F-D0D4-BB75-8556-DE7CD5BBE1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0FFE7-91C8-4E77-9027-1A3F15B2FBFE}" type="datetimeFigureOut">
              <a:rPr lang="en-MY" smtClean="0"/>
              <a:t>8/2/2023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27687-4063-CC42-5849-4EFD460FC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A2BD7-3B3C-0CB1-A3AB-159502C9EC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74E7E-2525-4E81-A89D-A3DF2A0062B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48316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support.jet@jkr.gov.my" TargetMode="Externa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mailto:support.jet@jkr.gov.my" TargetMode="External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hyperlink" Target="mailto:support.jet@jkr.gov.my" TargetMode="External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mailto:support.jet@jkr.gov.my" TargetMode="External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support.jet@jkr.gov.m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mailto:support.jet@jkr.gov.m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upport.jet@jkr.gov.my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mailto:support.jet@jkr.gov.my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3.png"/><Relationship Id="rId4" Type="http://schemas.openxmlformats.org/officeDocument/2006/relationships/image" Target="../media/image10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11.png"/><Relationship Id="rId7" Type="http://schemas.openxmlformats.org/officeDocument/2006/relationships/image" Target="../media/image10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2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hyperlink" Target="mailto:support.jet@jkr.gov.m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2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3.png"/><Relationship Id="rId4" Type="http://schemas.openxmlformats.org/officeDocument/2006/relationships/image" Target="../media/image1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4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4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4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31.png"/><Relationship Id="rId4" Type="http://schemas.openxmlformats.org/officeDocument/2006/relationships/image" Target="../media/image12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4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36.png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hyperlink" Target="mailto:support.jet@jkr.gov.m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7.png"/><Relationship Id="rId7" Type="http://schemas.openxmlformats.org/officeDocument/2006/relationships/image" Target="../media/image14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0.png"/><Relationship Id="rId4" Type="http://schemas.openxmlformats.org/officeDocument/2006/relationships/image" Target="../media/image138.png"/><Relationship Id="rId9" Type="http://schemas.openxmlformats.org/officeDocument/2006/relationships/image" Target="../media/image13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3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36.png"/><Relationship Id="rId4" Type="http://schemas.openxmlformats.org/officeDocument/2006/relationships/image" Target="../media/image14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36.png"/><Relationship Id="rId4" Type="http://schemas.openxmlformats.org/officeDocument/2006/relationships/image" Target="../media/image14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36.png"/><Relationship Id="rId4" Type="http://schemas.openxmlformats.org/officeDocument/2006/relationships/image" Target="../media/image1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36.png"/><Relationship Id="rId4" Type="http://schemas.openxmlformats.org/officeDocument/2006/relationships/image" Target="../media/image14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6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36.png"/><Relationship Id="rId4" Type="http://schemas.openxmlformats.org/officeDocument/2006/relationships/image" Target="../media/image1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0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16.png"/><Relationship Id="rId2" Type="http://schemas.openxmlformats.org/officeDocument/2006/relationships/hyperlink" Target="mailto:support.jet@jkr.gov.my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.jet@jkr.gov.m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mailto:support.jet@jkr.gov.m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mailto:support.jet@jkr.gov.my" TargetMode="External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mailto:support.jet@jkr.gov.m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B1589D-328F-6713-EC22-0BAB51CF7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06" t="39355" r="570" b="18752"/>
          <a:stretch/>
        </p:blipFill>
        <p:spPr>
          <a:xfrm>
            <a:off x="244058" y="102103"/>
            <a:ext cx="11703884" cy="40805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144A6E-E655-F79C-BD96-DECB4D70A9D3}"/>
              </a:ext>
            </a:extLst>
          </p:cNvPr>
          <p:cNvGrpSpPr/>
          <p:nvPr/>
        </p:nvGrpSpPr>
        <p:grpSpPr>
          <a:xfrm>
            <a:off x="10219726" y="213040"/>
            <a:ext cx="1645920" cy="1512712"/>
            <a:chOff x="9774936" y="242936"/>
            <a:chExt cx="1645920" cy="15127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06DB7E-CD64-421A-95C4-15575EC7028C}"/>
                </a:ext>
              </a:extLst>
            </p:cNvPr>
            <p:cNvSpPr/>
            <p:nvPr/>
          </p:nvSpPr>
          <p:spPr>
            <a:xfrm>
              <a:off x="9811512" y="246888"/>
              <a:ext cx="1572768" cy="1508760"/>
            </a:xfrm>
            <a:prstGeom prst="rect">
              <a:avLst/>
            </a:prstGeom>
            <a:solidFill>
              <a:srgbClr val="FFD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20F0D0-399C-4DDE-AA42-0AD910C76A1F}"/>
                </a:ext>
              </a:extLst>
            </p:cNvPr>
            <p:cNvSpPr/>
            <p:nvPr/>
          </p:nvSpPr>
          <p:spPr>
            <a:xfrm>
              <a:off x="9803446" y="242936"/>
              <a:ext cx="158889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102</a:t>
              </a: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5FF87901-D28D-46DA-BAB6-BEF550C1D8BB}"/>
                </a:ext>
              </a:extLst>
            </p:cNvPr>
            <p:cNvSpPr txBox="1">
              <a:spLocks/>
            </p:cNvSpPr>
            <p:nvPr/>
          </p:nvSpPr>
          <p:spPr>
            <a:xfrm>
              <a:off x="9870477" y="1240222"/>
              <a:ext cx="1454838" cy="2218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Petender</a:t>
              </a:r>
              <a:endParaRPr lang="en-US" sz="1200" dirty="0"/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44145953-ABD6-400B-9A43-2A155475AFEF}"/>
                </a:ext>
              </a:extLst>
            </p:cNvPr>
            <p:cNvSpPr txBox="1">
              <a:spLocks/>
            </p:cNvSpPr>
            <p:nvPr/>
          </p:nvSpPr>
          <p:spPr>
            <a:xfrm>
              <a:off x="9774936" y="1452675"/>
              <a:ext cx="1645920" cy="2218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/>
                <a:t>Kontraktor</a:t>
              </a:r>
              <a:endParaRPr lang="en-MY" sz="1100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23CC4D-9D2E-43BC-A0C0-A145DED78288}"/>
              </a:ext>
            </a:extLst>
          </p:cNvPr>
          <p:cNvCxnSpPr>
            <a:cxnSpLocks/>
          </p:cNvCxnSpPr>
          <p:nvPr/>
        </p:nvCxnSpPr>
        <p:spPr>
          <a:xfrm>
            <a:off x="1490472" y="4688678"/>
            <a:ext cx="971597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object 7">
            <a:extLst>
              <a:ext uri="{FF2B5EF4-FFF2-40B4-BE49-F238E27FC236}">
                <a16:creationId xmlns:a16="http://schemas.microsoft.com/office/drawing/2014/main" id="{AF573AAA-058E-DF5E-6147-E1E08F74A145}"/>
              </a:ext>
            </a:extLst>
          </p:cNvPr>
          <p:cNvSpPr txBox="1"/>
          <p:nvPr/>
        </p:nvSpPr>
        <p:spPr>
          <a:xfrm>
            <a:off x="1484122" y="4158488"/>
            <a:ext cx="5450078" cy="877804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1800" b="0" spc="-5" dirty="0">
                <a:latin typeface="Calibri Light"/>
                <a:cs typeface="Calibri Light"/>
              </a:rPr>
              <a:t>SISTEM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TENDER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ONLINE</a:t>
            </a:r>
            <a:r>
              <a:rPr sz="1800" b="0" spc="-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JKR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2.0</a:t>
            </a:r>
            <a:r>
              <a:rPr lang="en-MY" sz="1800" b="0" dirty="0">
                <a:latin typeface="Calibri Light"/>
                <a:cs typeface="Calibri Light"/>
              </a:rPr>
              <a:t> | </a:t>
            </a:r>
            <a:r>
              <a:rPr lang="en-MY" sz="1800" b="1" dirty="0">
                <a:latin typeface="+mj-lt"/>
                <a:cs typeface="Arial Black"/>
              </a:rPr>
              <a:t>https://tender.jkr.gov.my</a:t>
            </a:r>
            <a:endParaRPr sz="1800" b="1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1800" spc="-10" dirty="0">
                <a:latin typeface="Calibri"/>
                <a:cs typeface="Calibri"/>
              </a:rPr>
              <a:t>Panduan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Penggunaan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Sistem</a:t>
            </a:r>
            <a:r>
              <a:rPr lang="en-US" sz="1800" spc="-15" dirty="0">
                <a:latin typeface="Calibri"/>
                <a:cs typeface="Calibri"/>
              </a:rPr>
              <a:t> | </a:t>
            </a:r>
            <a:r>
              <a:rPr lang="en-US" sz="1800" spc="-15" dirty="0">
                <a:solidFill>
                  <a:srgbClr val="0000FF"/>
                </a:solidFill>
                <a:latin typeface="Calibri"/>
                <a:cs typeface="Calibri"/>
              </a:rPr>
              <a:t>Modul </a:t>
            </a:r>
            <a:r>
              <a:rPr lang="en-US" sz="1800" spc="-15" dirty="0" err="1">
                <a:solidFill>
                  <a:srgbClr val="0000FF"/>
                </a:solidFill>
                <a:latin typeface="Calibri"/>
                <a:cs typeface="Calibri"/>
              </a:rPr>
              <a:t>Konvensional</a:t>
            </a:r>
            <a:endParaRPr sz="1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D596F004-1256-333F-E46A-AF2871EA6A70}"/>
              </a:ext>
            </a:extLst>
          </p:cNvPr>
          <p:cNvSpPr txBox="1">
            <a:spLocks/>
          </p:cNvSpPr>
          <p:nvPr/>
        </p:nvSpPr>
        <p:spPr>
          <a:xfrm>
            <a:off x="1809957" y="6530320"/>
            <a:ext cx="100584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©BDI, CKUB | BTM, CDPK | Email: 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 | 6/12/2022</a:t>
            </a:r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A4E12091-2718-39FD-ACA6-8318BA56B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4911" y="3838797"/>
            <a:ext cx="1575194" cy="26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20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382A91-57B4-1261-4B29-9C62B683F9B6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48002" y="953222"/>
            <a:ext cx="9315197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Muat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35" dirty="0">
                <a:solidFill>
                  <a:srgbClr val="000000"/>
                </a:solidFill>
                <a:latin typeface="Calibri"/>
                <a:cs typeface="Calibri"/>
              </a:rPr>
              <a:t>Turun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lang="en-MY" sz="2000" u="none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45" dirty="0">
                <a:solidFill>
                  <a:srgbClr val="000000"/>
                </a:solidFill>
                <a:latin typeface="Calibri"/>
                <a:cs typeface="Calibri"/>
              </a:rPr>
              <a:t>Tender</a:t>
            </a:r>
            <a:endParaRPr sz="2000" spc="-5" dirty="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677400" y="1447800"/>
            <a:ext cx="2209800" cy="48006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94393F71-2218-2DB7-8985-76F0756D8B42}"/>
              </a:ext>
            </a:extLst>
          </p:cNvPr>
          <p:cNvSpPr txBox="1"/>
          <p:nvPr/>
        </p:nvSpPr>
        <p:spPr>
          <a:xfrm>
            <a:off x="9677400" y="1600200"/>
            <a:ext cx="2209800" cy="4655633"/>
          </a:xfrm>
          <a:prstGeom prst="rect">
            <a:avLst/>
          </a:prstGeom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sz="1600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lang="sv-SE" sz="1200" spc="-5" dirty="0">
                <a:latin typeface="Bierstadt" panose="020B0004020202020204" pitchFamily="34" charset="0"/>
                <a:cs typeface="Calibri"/>
              </a:rPr>
              <a:t>Sila Klik Menu Konvensional</a:t>
            </a: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lang="sv-SE" sz="1300" dirty="0">
              <a:latin typeface="Bierstadt" panose="020B0004020202020204" pitchFamily="34" charset="0"/>
              <a:cs typeface="Calibri"/>
            </a:endParaRPr>
          </a:p>
          <a:p>
            <a:pPr marL="436880" marR="105410" indent="-344805">
              <a:lnSpc>
                <a:spcPts val="1400"/>
              </a:lnSpc>
              <a:buAutoNum type="arabicPeriod"/>
              <a:tabLst>
                <a:tab pos="436880" algn="l"/>
                <a:tab pos="437515" algn="l"/>
              </a:tabLst>
            </a:pPr>
            <a:r>
              <a:rPr lang="sv-SE" sz="12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lang="sv-SE"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Klik</a:t>
            </a:r>
            <a:r>
              <a:rPr lang="sv-SE" sz="1200" spc="-25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Me</a:t>
            </a:r>
            <a:r>
              <a:rPr lang="sv-SE"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u</a:t>
            </a:r>
            <a:r>
              <a:rPr lang="sv-SE"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spc="-20" dirty="0">
                <a:latin typeface="Bierstadt" panose="020B0004020202020204" pitchFamily="34" charset="0"/>
                <a:cs typeface="Calibri"/>
              </a:rPr>
              <a:t>P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em</a:t>
            </a:r>
            <a:r>
              <a:rPr lang="sv-SE" sz="1200" spc="5" dirty="0">
                <a:latin typeface="Bierstadt" panose="020B0004020202020204" pitchFamily="34" charset="0"/>
                <a:cs typeface="Calibri"/>
              </a:rPr>
              <a:t>b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eli</a:t>
            </a:r>
            <a:r>
              <a:rPr lang="sv-SE" sz="1200" spc="-10" dirty="0">
                <a:latin typeface="Bierstadt" panose="020B0004020202020204" pitchFamily="34" charset="0"/>
                <a:cs typeface="Calibri"/>
              </a:rPr>
              <a:t>a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n  </a:t>
            </a:r>
            <a:r>
              <a:rPr lang="sv-SE" sz="1200" spc="-5" dirty="0">
                <a:latin typeface="Bierstadt" panose="020B0004020202020204" pitchFamily="34" charset="0"/>
                <a:cs typeface="Calibri"/>
              </a:rPr>
              <a:t>Dokumen.</a:t>
            </a: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 marL="412750" marR="101600" indent="-342900">
              <a:lnSpc>
                <a:spcPts val="1300"/>
              </a:lnSpc>
              <a:spcBef>
                <a:spcPts val="1040"/>
              </a:spcBef>
              <a:buFontTx/>
              <a:buAutoNum type="arabicPeriod"/>
              <a:tabLst>
                <a:tab pos="412115" algn="l"/>
                <a:tab pos="412750" algn="l"/>
              </a:tabLst>
            </a:pP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Klik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Menu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Lihat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Tender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buClr>
                <a:srgbClr val="FFFF00"/>
              </a:buClr>
              <a:buFont typeface="Calibri"/>
              <a:buAutoNum type="arabicPeriod"/>
            </a:pP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sz="1400" dirty="0">
              <a:latin typeface="Bierstadt" panose="020B0004020202020204" pitchFamily="34" charset="0"/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Klik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Menu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Butang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Muat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turun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Dokumen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Tender</a:t>
            </a: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69850" marR="46355" algn="ctr">
              <a:lnSpc>
                <a:spcPct val="90400"/>
              </a:lnSpc>
              <a:tabLst>
                <a:tab pos="412115" algn="l"/>
                <a:tab pos="412750" algn="l"/>
              </a:tabLst>
            </a:pP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Nota :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Butang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muat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turun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akan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diaktifkan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selepas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PMT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mengesahkan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Resit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Pembayaran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dan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Sijil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Pendaftaran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endParaRPr lang="en-MY" sz="1200" b="1" i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69850" marR="46355">
              <a:lnSpc>
                <a:spcPct val="90400"/>
              </a:lnSpc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DAED3CF-D980-78C4-AC36-35BAA442B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2362200"/>
            <a:ext cx="1146147" cy="2560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6B2DA75-353E-AFAC-4699-7FD0164A4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3048000"/>
            <a:ext cx="1219306" cy="2316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02813A-D859-46FC-21F7-9D6F4588F9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3581400"/>
            <a:ext cx="819150" cy="228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18EFED-2226-4423-EEC5-F2D3F53E1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6000" y="4419600"/>
            <a:ext cx="1885950" cy="2190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A35DF9-9005-4DF8-0FA6-2C9BAD9163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949" r="1675" b="42160"/>
          <a:stretch/>
        </p:blipFill>
        <p:spPr>
          <a:xfrm>
            <a:off x="1066800" y="1371600"/>
            <a:ext cx="8428954" cy="34901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D97F83-3862-C5B8-1B09-08FEF2F27E9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869" t="13904" r="1824" b="14929"/>
          <a:stretch/>
        </p:blipFill>
        <p:spPr>
          <a:xfrm>
            <a:off x="1600200" y="3886200"/>
            <a:ext cx="3810000" cy="242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object 19">
            <a:extLst>
              <a:ext uri="{FF2B5EF4-FFF2-40B4-BE49-F238E27FC236}">
                <a16:creationId xmlns:a16="http://schemas.microsoft.com/office/drawing/2014/main" id="{01E8015A-C965-54EC-D996-A12EB5369EBD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867400" y="4495800"/>
            <a:ext cx="3581400" cy="214122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9820DD78-30A2-EF12-C1B6-D26E9E5EDF29}"/>
              </a:ext>
            </a:extLst>
          </p:cNvPr>
          <p:cNvCxnSpPr>
            <a:cxnSpLocks/>
          </p:cNvCxnSpPr>
          <p:nvPr/>
        </p:nvCxnSpPr>
        <p:spPr>
          <a:xfrm rot="10800000" flipV="1">
            <a:off x="3048000" y="3352800"/>
            <a:ext cx="5257800" cy="533400"/>
          </a:xfrm>
          <a:prstGeom prst="bentConnector3">
            <a:avLst>
              <a:gd name="adj1" fmla="val 99969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55E90E57-13D5-A7E8-ED10-18E0FB18E6A0}"/>
              </a:ext>
            </a:extLst>
          </p:cNvPr>
          <p:cNvCxnSpPr/>
          <p:nvPr/>
        </p:nvCxnSpPr>
        <p:spPr>
          <a:xfrm>
            <a:off x="5410200" y="4191000"/>
            <a:ext cx="2209800" cy="228600"/>
          </a:xfrm>
          <a:prstGeom prst="bentConnector3">
            <a:avLst>
              <a:gd name="adj1" fmla="val 100121"/>
            </a:avLst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C747D12-1875-5F89-4DCA-6484A94835DE}"/>
              </a:ext>
            </a:extLst>
          </p:cNvPr>
          <p:cNvSpPr/>
          <p:nvPr/>
        </p:nvSpPr>
        <p:spPr>
          <a:xfrm>
            <a:off x="1066800" y="32766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9C396-C320-C66D-E118-915A7083D65A}"/>
              </a:ext>
            </a:extLst>
          </p:cNvPr>
          <p:cNvSpPr/>
          <p:nvPr/>
        </p:nvSpPr>
        <p:spPr>
          <a:xfrm>
            <a:off x="8305800" y="3276600"/>
            <a:ext cx="685800" cy="533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8AE636-28AF-E814-FFB8-E4C4A0A77C42}"/>
              </a:ext>
            </a:extLst>
          </p:cNvPr>
          <p:cNvSpPr/>
          <p:nvPr/>
        </p:nvSpPr>
        <p:spPr>
          <a:xfrm>
            <a:off x="2514600" y="59436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4FAC3F-FD62-0309-F734-5ED6E8FC1405}"/>
              </a:ext>
            </a:extLst>
          </p:cNvPr>
          <p:cNvSpPr txBox="1"/>
          <p:nvPr/>
        </p:nvSpPr>
        <p:spPr>
          <a:xfrm>
            <a:off x="429768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5.0</a:t>
            </a:r>
          </a:p>
        </p:txBody>
      </p:sp>
    </p:spTree>
    <p:extLst>
      <p:ext uri="{BB962C8B-B14F-4D97-AF65-F5344CB8AC3E}">
        <p14:creationId xmlns:p14="http://schemas.microsoft.com/office/powerpoint/2010/main" val="1784063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D32DC6-95B7-00C1-636A-575BA5C6F518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75360" y="982051"/>
            <a:ext cx="9315197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000" spc="-15" dirty="0" err="1">
                <a:solidFill>
                  <a:srgbClr val="000000"/>
                </a:solidFill>
              </a:rPr>
              <a:t>M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engemukakan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Tender :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Ringkasan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Tender</a:t>
            </a:r>
            <a:endParaRPr sz="2000" spc="-5" dirty="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525000" y="914400"/>
            <a:ext cx="2438400" cy="56388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9">
            <a:extLst>
              <a:ext uri="{FF2B5EF4-FFF2-40B4-BE49-F238E27FC236}">
                <a16:creationId xmlns:a16="http://schemas.microsoft.com/office/drawing/2014/main" id="{94393F71-2218-2DB7-8985-76F0756D8B42}"/>
              </a:ext>
            </a:extLst>
          </p:cNvPr>
          <p:cNvSpPr txBox="1"/>
          <p:nvPr/>
        </p:nvSpPr>
        <p:spPr>
          <a:xfrm>
            <a:off x="9601200" y="1066800"/>
            <a:ext cx="2362200" cy="5455596"/>
          </a:xfrm>
          <a:prstGeom prst="rect">
            <a:avLst/>
          </a:prstGeom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ts val="1889"/>
              </a:lnSpc>
            </a:pPr>
            <a:r>
              <a:rPr sz="1100" b="1" u="heavy" spc="-20" dirty="0">
                <a:uFill>
                  <a:solidFill>
                    <a:srgbClr val="FFFF00"/>
                  </a:solidFill>
                </a:uFill>
                <a:cs typeface="Calibri"/>
              </a:rPr>
              <a:t>Langkah-Langkah</a:t>
            </a:r>
            <a:endParaRPr sz="1100" dirty="0"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lang="sv-SE" sz="1100" spc="-5" dirty="0">
                <a:cs typeface="Calibri"/>
              </a:rPr>
              <a:t>Sila Klik Menu Konvensional</a:t>
            </a:r>
            <a:endParaRPr lang="sv-SE" sz="1100" dirty="0"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lang="sv-SE" sz="1100" dirty="0"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lang="sv-SE" sz="1100" dirty="0">
              <a:cs typeface="Calibri"/>
            </a:endParaRPr>
          </a:p>
          <a:p>
            <a:pPr marL="436880" marR="105410" indent="-344805">
              <a:lnSpc>
                <a:spcPts val="1400"/>
              </a:lnSpc>
              <a:buAutoNum type="arabicPeriod"/>
              <a:tabLst>
                <a:tab pos="436880" algn="l"/>
                <a:tab pos="437515" algn="l"/>
              </a:tabLst>
            </a:pPr>
            <a:r>
              <a:rPr lang="sv-SE" sz="1100" spc="-5" dirty="0">
                <a:cs typeface="Calibri"/>
              </a:rPr>
              <a:t>Sil</a:t>
            </a:r>
            <a:r>
              <a:rPr lang="sv-SE" sz="1100" dirty="0">
                <a:cs typeface="Calibri"/>
              </a:rPr>
              <a:t>a</a:t>
            </a:r>
            <a:r>
              <a:rPr lang="sv-SE" sz="1100" spc="-40" dirty="0">
                <a:cs typeface="Calibri"/>
              </a:rPr>
              <a:t> </a:t>
            </a:r>
            <a:r>
              <a:rPr lang="sv-SE" sz="1100" dirty="0">
                <a:cs typeface="Calibri"/>
              </a:rPr>
              <a:t>Klik</a:t>
            </a:r>
            <a:r>
              <a:rPr lang="sv-SE" sz="1100" spc="-25" dirty="0">
                <a:cs typeface="Calibri"/>
              </a:rPr>
              <a:t> </a:t>
            </a:r>
            <a:r>
              <a:rPr lang="sv-SE" sz="1100" dirty="0">
                <a:cs typeface="Calibri"/>
              </a:rPr>
              <a:t>Me</a:t>
            </a:r>
            <a:r>
              <a:rPr lang="sv-SE" sz="1100" spc="5" dirty="0">
                <a:cs typeface="Calibri"/>
              </a:rPr>
              <a:t>n</a:t>
            </a:r>
            <a:r>
              <a:rPr lang="sv-SE" sz="1100" dirty="0">
                <a:cs typeface="Calibri"/>
              </a:rPr>
              <a:t>u</a:t>
            </a:r>
            <a:r>
              <a:rPr lang="sv-SE" sz="1100" spc="-50" dirty="0">
                <a:cs typeface="Calibri"/>
              </a:rPr>
              <a:t> </a:t>
            </a:r>
            <a:r>
              <a:rPr lang="sv-SE" sz="1100" spc="-20" dirty="0">
                <a:cs typeface="Calibri"/>
              </a:rPr>
              <a:t>Ringkasan Tender</a:t>
            </a:r>
            <a:r>
              <a:rPr lang="sv-SE" sz="1100" dirty="0">
                <a:cs typeface="Calibri"/>
              </a:rPr>
              <a:t>.</a:t>
            </a:r>
          </a:p>
          <a:p>
            <a:pPr marL="436880" marR="105410" indent="-344805">
              <a:lnSpc>
                <a:spcPts val="1400"/>
              </a:lnSpc>
              <a:buAutoNum type="arabicPeriod"/>
              <a:tabLst>
                <a:tab pos="436880" algn="l"/>
                <a:tab pos="437515" algn="l"/>
              </a:tabLst>
            </a:pPr>
            <a:endParaRPr lang="sv-SE" sz="1100" spc="-20" dirty="0">
              <a:cs typeface="Calibri"/>
            </a:endParaRPr>
          </a:p>
          <a:p>
            <a:pPr marL="436880" marR="105410" indent="-344805">
              <a:lnSpc>
                <a:spcPts val="1400"/>
              </a:lnSpc>
              <a:buAutoNum type="arabicPeriod"/>
              <a:tabLst>
                <a:tab pos="436880" algn="l"/>
                <a:tab pos="437515" algn="l"/>
              </a:tabLst>
            </a:pPr>
            <a:endParaRPr lang="sv-SE" sz="1100" spc="-20" dirty="0">
              <a:cs typeface="Calibri"/>
            </a:endParaRPr>
          </a:p>
          <a:p>
            <a:pPr marL="436880" marR="105410" indent="-344805">
              <a:lnSpc>
                <a:spcPts val="1400"/>
              </a:lnSpc>
              <a:buAutoNum type="arabicPeriod"/>
              <a:tabLst>
                <a:tab pos="436880" algn="l"/>
                <a:tab pos="437515" algn="l"/>
              </a:tabLst>
            </a:pPr>
            <a:r>
              <a:rPr lang="en-MY" sz="1100" spc="-20" dirty="0" err="1">
                <a:cs typeface="Calibri"/>
              </a:rPr>
              <a:t>Sila</a:t>
            </a:r>
            <a:r>
              <a:rPr lang="en-MY" sz="1100" spc="-20" dirty="0">
                <a:cs typeface="Calibri"/>
              </a:rPr>
              <a:t> </a:t>
            </a:r>
            <a:r>
              <a:rPr lang="en-MY" sz="1100" spc="-20" dirty="0" err="1">
                <a:cs typeface="Calibri"/>
              </a:rPr>
              <a:t>Klik</a:t>
            </a:r>
            <a:r>
              <a:rPr lang="en-MY" sz="1100" spc="-20" dirty="0">
                <a:cs typeface="Calibri"/>
              </a:rPr>
              <a:t> Menu Daftar </a:t>
            </a:r>
            <a:r>
              <a:rPr lang="en-MY" sz="1100" spc="-20" dirty="0" err="1">
                <a:cs typeface="Calibri"/>
              </a:rPr>
              <a:t>Ringkasan</a:t>
            </a:r>
            <a:r>
              <a:rPr lang="en-MY" sz="1100" spc="-20" dirty="0">
                <a:cs typeface="Calibri"/>
              </a:rPr>
              <a:t> Tender</a:t>
            </a:r>
            <a:endParaRPr sz="1100" dirty="0">
              <a:cs typeface="Calibri"/>
            </a:endParaRPr>
          </a:p>
          <a:p>
            <a:pPr>
              <a:buClr>
                <a:srgbClr val="FFFF00"/>
              </a:buClr>
              <a:buFont typeface="Calibri"/>
              <a:buAutoNum type="arabicPeriod"/>
            </a:pPr>
            <a:endParaRPr sz="1100" dirty="0">
              <a:cs typeface="Calibri"/>
            </a:endParaRPr>
          </a:p>
          <a:p>
            <a:pPr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sz="1100" dirty="0">
              <a:cs typeface="Calibri"/>
            </a:endParaRPr>
          </a:p>
          <a:p>
            <a:pPr marL="355600" marR="43180" indent="-342900">
              <a:lnSpc>
                <a:spcPts val="1060"/>
              </a:lnSpc>
              <a:buAutoNum type="arabicPeriod"/>
              <a:tabLst>
                <a:tab pos="354965" algn="l"/>
                <a:tab pos="355600" algn="l"/>
              </a:tabLst>
            </a:pPr>
            <a:r>
              <a:rPr lang="en-MY" sz="1100" spc="-5" dirty="0" err="1">
                <a:cs typeface="Calibri"/>
              </a:rPr>
              <a:t>Sila</a:t>
            </a:r>
            <a:r>
              <a:rPr lang="en-MY" sz="1100" spc="-5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muat</a:t>
            </a:r>
            <a:r>
              <a:rPr lang="en-MY" sz="1100" dirty="0">
                <a:cs typeface="Calibri"/>
              </a:rPr>
              <a:t> naik </a:t>
            </a:r>
            <a:r>
              <a:rPr lang="en-MY" sz="1100" spc="-5" dirty="0" err="1">
                <a:cs typeface="Calibri"/>
              </a:rPr>
              <a:t>senarai</a:t>
            </a:r>
            <a:r>
              <a:rPr lang="en-MY" sz="1100" spc="-5" dirty="0">
                <a:cs typeface="Calibri"/>
              </a:rPr>
              <a:t> </a:t>
            </a:r>
            <a:r>
              <a:rPr lang="en-MY" sz="110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kua</a:t>
            </a:r>
            <a:r>
              <a:rPr lang="en-MY" sz="1100" spc="-10" dirty="0" err="1">
                <a:cs typeface="Calibri"/>
              </a:rPr>
              <a:t>n</a:t>
            </a:r>
            <a:r>
              <a:rPr lang="en-MY" sz="1100" dirty="0" err="1">
                <a:cs typeface="Calibri"/>
              </a:rPr>
              <a:t>titi</a:t>
            </a:r>
            <a:r>
              <a:rPr lang="en-MY" sz="1100" spc="-95" dirty="0">
                <a:cs typeface="Calibri"/>
              </a:rPr>
              <a:t> </a:t>
            </a:r>
            <a:r>
              <a:rPr lang="en-MY" sz="1100" dirty="0">
                <a:cs typeface="Calibri"/>
              </a:rPr>
              <a:t>ya</a:t>
            </a:r>
            <a:r>
              <a:rPr lang="en-MY" sz="1100" spc="-5" dirty="0">
                <a:cs typeface="Calibri"/>
              </a:rPr>
              <a:t>n</a:t>
            </a:r>
            <a:r>
              <a:rPr lang="en-MY" sz="1100" dirty="0">
                <a:cs typeface="Calibri"/>
              </a:rPr>
              <a:t>g</a:t>
            </a:r>
            <a:r>
              <a:rPr lang="en-MY" sz="1100" spc="-5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telah</a:t>
            </a:r>
            <a:r>
              <a:rPr lang="en-MY" sz="1100" spc="-75" dirty="0">
                <a:cs typeface="Calibri"/>
              </a:rPr>
              <a:t> </a:t>
            </a:r>
            <a:r>
              <a:rPr lang="en-MY" sz="1100" spc="-75" dirty="0" err="1">
                <a:cs typeface="Calibri"/>
              </a:rPr>
              <a:t>lengkap</a:t>
            </a:r>
            <a:r>
              <a:rPr lang="en-MY" sz="1100" spc="-75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d</a:t>
            </a:r>
            <a:r>
              <a:rPr lang="en-MY" sz="1100" dirty="0" err="1">
                <a:cs typeface="Calibri"/>
              </a:rPr>
              <a:t>i</a:t>
            </a:r>
            <a:r>
              <a:rPr lang="en-MY" sz="1100" spc="-5" dirty="0" err="1">
                <a:cs typeface="Calibri"/>
              </a:rPr>
              <a:t>isi</a:t>
            </a:r>
            <a:r>
              <a:rPr lang="en-MY" sz="1100" spc="-5" dirty="0">
                <a:cs typeface="Calibri"/>
              </a:rPr>
              <a:t>.</a:t>
            </a:r>
            <a:endParaRPr lang="en-MY" sz="1100" dirty="0">
              <a:cs typeface="Calibri"/>
            </a:endParaRPr>
          </a:p>
          <a:p>
            <a:pPr marL="355600" marR="58419" indent="-342900">
              <a:lnSpc>
                <a:spcPct val="80000"/>
              </a:lnSpc>
              <a:spcBef>
                <a:spcPts val="96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MY" sz="1100" spc="-5" dirty="0" err="1">
                <a:cs typeface="Calibri"/>
              </a:rPr>
              <a:t>Ju</a:t>
            </a:r>
            <a:r>
              <a:rPr lang="en-MY" sz="1100" dirty="0" err="1">
                <a:cs typeface="Calibri"/>
              </a:rPr>
              <a:t>mlah</a:t>
            </a:r>
            <a:r>
              <a:rPr lang="en-MY" sz="1100" spc="-30" dirty="0">
                <a:cs typeface="Calibri"/>
              </a:rPr>
              <a:t> </a:t>
            </a:r>
            <a:r>
              <a:rPr lang="en-MY" sz="1100" spc="-5" dirty="0">
                <a:cs typeface="Calibri"/>
              </a:rPr>
              <a:t>H</a:t>
            </a:r>
            <a:r>
              <a:rPr lang="en-MY" sz="1100" dirty="0">
                <a:cs typeface="Calibri"/>
              </a:rPr>
              <a:t>ar</a:t>
            </a:r>
            <a:r>
              <a:rPr lang="en-MY" sz="1100" spc="-10" dirty="0">
                <a:cs typeface="Calibri"/>
              </a:rPr>
              <a:t>g</a:t>
            </a:r>
            <a:r>
              <a:rPr lang="en-MY" sz="1100" dirty="0">
                <a:cs typeface="Calibri"/>
              </a:rPr>
              <a:t>a</a:t>
            </a:r>
            <a:r>
              <a:rPr lang="en-MY" sz="1100" spc="-35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Ta</a:t>
            </a:r>
            <a:r>
              <a:rPr lang="en-MY" sz="1100" dirty="0" err="1">
                <a:cs typeface="Calibri"/>
              </a:rPr>
              <a:t>waran</a:t>
            </a:r>
            <a:r>
              <a:rPr lang="en-MY" sz="1100" dirty="0">
                <a:cs typeface="Calibri"/>
              </a:rPr>
              <a:t>  </a:t>
            </a:r>
            <a:r>
              <a:rPr lang="en-MY" sz="1100" dirty="0" err="1">
                <a:cs typeface="Calibri"/>
              </a:rPr>
              <a:t>akan</a:t>
            </a:r>
            <a:r>
              <a:rPr lang="en-MY" sz="110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ditarik</a:t>
            </a:r>
            <a:r>
              <a:rPr lang="en-MY" sz="110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terus</a:t>
            </a:r>
            <a:r>
              <a:rPr lang="en-MY" sz="1100" dirty="0">
                <a:cs typeface="Calibri"/>
              </a:rPr>
              <a:t> </a:t>
            </a:r>
            <a:r>
              <a:rPr lang="en-MY" sz="1100" spc="5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d</a:t>
            </a:r>
            <a:r>
              <a:rPr lang="en-MY" sz="1100" dirty="0" err="1">
                <a:cs typeface="Calibri"/>
              </a:rPr>
              <a:t>ar</a:t>
            </a:r>
            <a:r>
              <a:rPr lang="en-MY" sz="1100" spc="-5" dirty="0" err="1">
                <a:cs typeface="Calibri"/>
              </a:rPr>
              <a:t>ip</a:t>
            </a:r>
            <a:r>
              <a:rPr lang="en-MY" sz="1100" dirty="0" err="1">
                <a:cs typeface="Calibri"/>
              </a:rPr>
              <a:t>a</a:t>
            </a:r>
            <a:r>
              <a:rPr lang="en-MY" sz="1100" spc="-20" dirty="0" err="1">
                <a:cs typeface="Calibri"/>
              </a:rPr>
              <a:t>d</a:t>
            </a:r>
            <a:r>
              <a:rPr lang="en-MY" sz="1100" dirty="0" err="1">
                <a:cs typeface="Calibri"/>
              </a:rPr>
              <a:t>a</a:t>
            </a:r>
            <a:r>
              <a:rPr lang="en-MY" sz="1100" spc="-70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Senarai</a:t>
            </a:r>
            <a:r>
              <a:rPr lang="en-MY" sz="1100" spc="-5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Kuantiti</a:t>
            </a:r>
            <a:r>
              <a:rPr lang="en-MY" sz="1100" spc="-5" dirty="0">
                <a:cs typeface="Calibri"/>
              </a:rPr>
              <a:t> (Excel)</a:t>
            </a:r>
            <a:r>
              <a:rPr lang="en-MY" sz="1100" spc="-35" dirty="0">
                <a:cs typeface="Calibri"/>
              </a:rPr>
              <a:t> </a:t>
            </a:r>
            <a:r>
              <a:rPr lang="en-MY" sz="1100" dirty="0">
                <a:cs typeface="Calibri"/>
              </a:rPr>
              <a:t>ya</a:t>
            </a:r>
            <a:r>
              <a:rPr lang="en-MY" sz="1100" spc="-5" dirty="0">
                <a:cs typeface="Calibri"/>
              </a:rPr>
              <a:t>n</a:t>
            </a:r>
            <a:r>
              <a:rPr lang="en-MY" sz="1100" dirty="0">
                <a:cs typeface="Calibri"/>
              </a:rPr>
              <a:t>g</a:t>
            </a:r>
            <a:r>
              <a:rPr lang="en-MY" sz="1100" spc="-4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telah</a:t>
            </a:r>
            <a:r>
              <a:rPr lang="en-MY" sz="1100" dirty="0">
                <a:cs typeface="Calibri"/>
              </a:rPr>
              <a:t>  </a:t>
            </a:r>
            <a:r>
              <a:rPr lang="en-MY" sz="1100" spc="-5" dirty="0" err="1">
                <a:cs typeface="Calibri"/>
              </a:rPr>
              <a:t>d</a:t>
            </a:r>
            <a:r>
              <a:rPr lang="en-MY" sz="1100" dirty="0" err="1">
                <a:cs typeface="Calibri"/>
              </a:rPr>
              <a:t>im</a:t>
            </a:r>
            <a:r>
              <a:rPr lang="en-MY" sz="1100" spc="-5" dirty="0" err="1">
                <a:cs typeface="Calibri"/>
              </a:rPr>
              <a:t>u</a:t>
            </a:r>
            <a:r>
              <a:rPr lang="en-MY" sz="1100" dirty="0" err="1">
                <a:cs typeface="Calibri"/>
              </a:rPr>
              <a:t>at</a:t>
            </a:r>
            <a:r>
              <a:rPr lang="en-MY" sz="1100" spc="-70" dirty="0">
                <a:cs typeface="Calibri"/>
              </a:rPr>
              <a:t> </a:t>
            </a:r>
            <a:r>
              <a:rPr lang="en-MY" sz="1100" spc="-5" dirty="0">
                <a:cs typeface="Calibri"/>
              </a:rPr>
              <a:t>n</a:t>
            </a:r>
            <a:r>
              <a:rPr lang="en-MY" sz="1100" dirty="0">
                <a:cs typeface="Calibri"/>
              </a:rPr>
              <a:t>aik. (</a:t>
            </a:r>
            <a:r>
              <a:rPr lang="en-MY" sz="1100" dirty="0" err="1">
                <a:cs typeface="Calibri"/>
              </a:rPr>
              <a:t>Hanya</a:t>
            </a:r>
            <a:r>
              <a:rPr lang="en-MY" sz="110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menggunakan</a:t>
            </a:r>
            <a:r>
              <a:rPr lang="en-MY" sz="1100" dirty="0">
                <a:cs typeface="Calibri"/>
              </a:rPr>
              <a:t> Excel yang </a:t>
            </a:r>
            <a:r>
              <a:rPr lang="en-MY" sz="1100" dirty="0" err="1">
                <a:cs typeface="Calibri"/>
              </a:rPr>
              <a:t>diperolehi</a:t>
            </a:r>
            <a:r>
              <a:rPr lang="en-MY" sz="110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daripada</a:t>
            </a:r>
            <a:r>
              <a:rPr lang="en-MY" sz="110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Pejabat</a:t>
            </a:r>
            <a:r>
              <a:rPr lang="en-MY" sz="110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Menyedia</a:t>
            </a:r>
            <a:r>
              <a:rPr lang="en-MY" sz="1100" dirty="0">
                <a:cs typeface="Calibri"/>
              </a:rPr>
              <a:t> Tender)</a:t>
            </a:r>
          </a:p>
          <a:p>
            <a:pPr marL="355600" marR="88900" indent="-342900">
              <a:lnSpc>
                <a:spcPct val="83300"/>
              </a:lnSpc>
              <a:spcBef>
                <a:spcPts val="98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MY" sz="1100" spc="-5" dirty="0" err="1">
                <a:cs typeface="Calibri"/>
              </a:rPr>
              <a:t>Sila</a:t>
            </a:r>
            <a:r>
              <a:rPr lang="en-MY" sz="1100" spc="-5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isikan</a:t>
            </a:r>
            <a:r>
              <a:rPr lang="en-MY" sz="110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tempoh</a:t>
            </a:r>
            <a:r>
              <a:rPr lang="en-MY" sz="1100" dirty="0">
                <a:cs typeface="Calibri"/>
              </a:rPr>
              <a:t> </a:t>
            </a:r>
            <a:r>
              <a:rPr lang="en-MY" sz="1100" spc="5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pembinaan</a:t>
            </a:r>
            <a:r>
              <a:rPr lang="en-MY" sz="1100" dirty="0">
                <a:cs typeface="Calibri"/>
              </a:rPr>
              <a:t> dan </a:t>
            </a:r>
            <a:r>
              <a:rPr lang="en-MY" sz="1100" dirty="0" err="1">
                <a:cs typeface="Calibri"/>
              </a:rPr>
              <a:t>skop</a:t>
            </a:r>
            <a:r>
              <a:rPr lang="en-MY" sz="1100" dirty="0">
                <a:cs typeface="Calibri"/>
              </a:rPr>
              <a:t> </a:t>
            </a:r>
            <a:r>
              <a:rPr lang="en-MY" sz="1100" spc="5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kerja</a:t>
            </a:r>
            <a:r>
              <a:rPr lang="en-MY" sz="1100" dirty="0">
                <a:cs typeface="Calibri"/>
              </a:rPr>
              <a:t> wang kos prima </a:t>
            </a:r>
            <a:r>
              <a:rPr lang="en-MY" sz="1100" spc="5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atau</a:t>
            </a:r>
            <a:r>
              <a:rPr lang="en-MY" sz="1100" spc="-50" dirty="0">
                <a:cs typeface="Calibri"/>
              </a:rPr>
              <a:t> </a:t>
            </a:r>
            <a:r>
              <a:rPr lang="en-MY" sz="1100" dirty="0">
                <a:cs typeface="Calibri"/>
              </a:rPr>
              <a:t>wang</a:t>
            </a:r>
            <a:r>
              <a:rPr lang="en-MY" sz="1100" spc="-30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p</a:t>
            </a:r>
            <a:r>
              <a:rPr lang="en-MY" sz="1100" dirty="0" err="1">
                <a:cs typeface="Calibri"/>
              </a:rPr>
              <a:t>er</a:t>
            </a:r>
            <a:r>
              <a:rPr lang="en-MY" sz="1100" spc="-5" dirty="0" err="1">
                <a:cs typeface="Calibri"/>
              </a:rPr>
              <a:t>u</a:t>
            </a:r>
            <a:r>
              <a:rPr lang="en-MY" sz="1100" spc="-20" dirty="0" err="1">
                <a:cs typeface="Calibri"/>
              </a:rPr>
              <a:t>n</a:t>
            </a:r>
            <a:r>
              <a:rPr lang="en-MY" sz="1100" dirty="0" err="1">
                <a:cs typeface="Calibri"/>
              </a:rPr>
              <a:t>tukan</a:t>
            </a:r>
            <a:r>
              <a:rPr lang="en-MY" sz="1100" dirty="0">
                <a:cs typeface="Calibri"/>
              </a:rPr>
              <a:t>  </a:t>
            </a:r>
            <a:r>
              <a:rPr lang="en-MY" sz="1100" dirty="0" err="1">
                <a:cs typeface="Calibri"/>
              </a:rPr>
              <a:t>sementara</a:t>
            </a:r>
            <a:r>
              <a:rPr lang="en-MY" sz="1100" dirty="0">
                <a:cs typeface="Calibri"/>
              </a:rPr>
              <a:t> yang </a:t>
            </a:r>
            <a:r>
              <a:rPr lang="en-MY" sz="1100" spc="-5" dirty="0" err="1">
                <a:cs typeface="Calibri"/>
              </a:rPr>
              <a:t>ingin</a:t>
            </a:r>
            <a:r>
              <a:rPr lang="en-MY" sz="1100" spc="-5" dirty="0">
                <a:cs typeface="Calibri"/>
              </a:rPr>
              <a:t> </a:t>
            </a:r>
            <a:r>
              <a:rPr lang="en-MY" sz="110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disertai</a:t>
            </a:r>
            <a:endParaRPr lang="en-MY" sz="1100" dirty="0">
              <a:cs typeface="Calibri"/>
            </a:endParaRPr>
          </a:p>
          <a:p>
            <a:pPr marL="355600" marR="10795" indent="-342900">
              <a:lnSpc>
                <a:spcPct val="80000"/>
              </a:lnSpc>
              <a:spcBef>
                <a:spcPts val="975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lang="en-MY" sz="1100" dirty="0">
                <a:cs typeface="Calibri"/>
              </a:rPr>
              <a:t>Jika </a:t>
            </a:r>
            <a:r>
              <a:rPr lang="en-MY" sz="1100" dirty="0" err="1">
                <a:cs typeface="Calibri"/>
              </a:rPr>
              <a:t>terdapat</a:t>
            </a:r>
            <a:r>
              <a:rPr lang="en-MY" sz="1100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sebarang</a:t>
            </a:r>
            <a:r>
              <a:rPr lang="en-MY" sz="1100" spc="-5" dirty="0">
                <a:cs typeface="Calibri"/>
              </a:rPr>
              <a:t> </a:t>
            </a:r>
            <a:r>
              <a:rPr lang="en-MY" sz="1100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p</a:t>
            </a:r>
            <a:r>
              <a:rPr lang="en-MY" sz="1100" dirty="0" err="1">
                <a:cs typeface="Calibri"/>
              </a:rPr>
              <a:t>i</a:t>
            </a:r>
            <a:r>
              <a:rPr lang="en-MY" sz="1100" spc="-5" dirty="0" err="1">
                <a:cs typeface="Calibri"/>
              </a:rPr>
              <a:t>nd</a:t>
            </a:r>
            <a:r>
              <a:rPr lang="en-MY" sz="1100" dirty="0" err="1">
                <a:cs typeface="Calibri"/>
              </a:rPr>
              <a:t>aan</a:t>
            </a:r>
            <a:r>
              <a:rPr lang="en-MY" sz="1100" spc="-65" dirty="0">
                <a:cs typeface="Calibri"/>
              </a:rPr>
              <a:t> </a:t>
            </a:r>
            <a:r>
              <a:rPr lang="en-MY" sz="1100" spc="-5" dirty="0">
                <a:cs typeface="Calibri"/>
              </a:rPr>
              <a:t>p</a:t>
            </a:r>
            <a:r>
              <a:rPr lang="en-MY" sz="1100" dirty="0">
                <a:cs typeface="Calibri"/>
              </a:rPr>
              <a:t>a</a:t>
            </a:r>
            <a:r>
              <a:rPr lang="en-MY" sz="1100" spc="-5" dirty="0">
                <a:cs typeface="Calibri"/>
              </a:rPr>
              <a:t>d</a:t>
            </a:r>
            <a:r>
              <a:rPr lang="en-MY" sz="1100" dirty="0">
                <a:cs typeface="Calibri"/>
              </a:rPr>
              <a:t>a</a:t>
            </a:r>
            <a:r>
              <a:rPr lang="en-MY" sz="1100" spc="-25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h</a:t>
            </a:r>
            <a:r>
              <a:rPr lang="en-MY" sz="1100" dirty="0" err="1">
                <a:cs typeface="Calibri"/>
              </a:rPr>
              <a:t>ar</a:t>
            </a:r>
            <a:r>
              <a:rPr lang="en-MY" sz="1100" spc="-10" dirty="0" err="1">
                <a:cs typeface="Calibri"/>
              </a:rPr>
              <a:t>g</a:t>
            </a:r>
            <a:r>
              <a:rPr lang="en-MY" sz="1100" dirty="0" err="1">
                <a:cs typeface="Calibri"/>
              </a:rPr>
              <a:t>a</a:t>
            </a:r>
            <a:r>
              <a:rPr lang="en-MY" sz="1100" dirty="0">
                <a:cs typeface="Calibri"/>
              </a:rPr>
              <a:t>  </a:t>
            </a:r>
            <a:r>
              <a:rPr lang="en-MY" sz="1100" dirty="0" err="1">
                <a:cs typeface="Calibri"/>
              </a:rPr>
              <a:t>tawara</a:t>
            </a:r>
            <a:r>
              <a:rPr lang="en-MY" sz="1100" spc="-10" dirty="0" err="1">
                <a:cs typeface="Calibri"/>
              </a:rPr>
              <a:t>n</a:t>
            </a:r>
            <a:r>
              <a:rPr lang="en-MY" sz="1100" dirty="0">
                <a:cs typeface="Calibri"/>
              </a:rPr>
              <a:t>,</a:t>
            </a:r>
            <a:r>
              <a:rPr lang="en-MY" sz="1100" spc="-70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sil</a:t>
            </a:r>
            <a:r>
              <a:rPr lang="en-MY" sz="1100" dirty="0" err="1">
                <a:cs typeface="Calibri"/>
              </a:rPr>
              <a:t>a</a:t>
            </a:r>
            <a:r>
              <a:rPr lang="en-MY" sz="1100" spc="-7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klik</a:t>
            </a:r>
            <a:r>
              <a:rPr lang="en-MY" sz="1100" spc="-45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bu</a:t>
            </a:r>
            <a:r>
              <a:rPr lang="en-MY" sz="1100" dirty="0" err="1">
                <a:cs typeface="Calibri"/>
              </a:rPr>
              <a:t>tang</a:t>
            </a:r>
            <a:r>
              <a:rPr lang="en-MY" sz="1100" dirty="0">
                <a:cs typeface="Calibri"/>
              </a:rPr>
              <a:t>  </a:t>
            </a:r>
            <a:r>
              <a:rPr lang="en-MY" sz="1100" dirty="0" err="1">
                <a:cs typeface="Calibri"/>
              </a:rPr>
              <a:t>kemaskini</a:t>
            </a:r>
            <a:r>
              <a:rPr lang="en-MY" sz="110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Ringkasan</a:t>
            </a:r>
            <a:r>
              <a:rPr lang="en-MY" sz="1100" dirty="0">
                <a:cs typeface="Calibri"/>
              </a:rPr>
              <a:t> </a:t>
            </a:r>
            <a:r>
              <a:rPr lang="en-MY" sz="1100" spc="5" dirty="0">
                <a:cs typeface="Calibri"/>
              </a:rPr>
              <a:t> </a:t>
            </a:r>
            <a:r>
              <a:rPr lang="en-MY" sz="1100" spc="-5" dirty="0">
                <a:cs typeface="Calibri"/>
              </a:rPr>
              <a:t>T</a:t>
            </a:r>
            <a:r>
              <a:rPr lang="en-MY" sz="1100" dirty="0">
                <a:cs typeface="Calibri"/>
              </a:rPr>
              <a:t>e</a:t>
            </a:r>
            <a:r>
              <a:rPr lang="en-MY" sz="1100" spc="-5" dirty="0">
                <a:cs typeface="Calibri"/>
              </a:rPr>
              <a:t>nd</a:t>
            </a:r>
            <a:r>
              <a:rPr lang="en-MY" sz="1100" dirty="0">
                <a:cs typeface="Calibri"/>
              </a:rPr>
              <a:t>er</a:t>
            </a:r>
            <a:r>
              <a:rPr lang="en-MY" sz="1100" spc="-45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un</a:t>
            </a:r>
            <a:r>
              <a:rPr lang="en-MY" sz="1100" dirty="0" err="1">
                <a:cs typeface="Calibri"/>
              </a:rPr>
              <a:t>tuk</a:t>
            </a:r>
            <a:r>
              <a:rPr lang="en-MY" sz="1100" spc="-50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m</a:t>
            </a:r>
            <a:r>
              <a:rPr lang="en-MY" sz="1100" spc="-5" dirty="0" err="1">
                <a:cs typeface="Calibri"/>
              </a:rPr>
              <a:t>u</a:t>
            </a:r>
            <a:r>
              <a:rPr lang="en-MY" sz="1100" dirty="0" err="1">
                <a:cs typeface="Calibri"/>
              </a:rPr>
              <a:t>at</a:t>
            </a:r>
            <a:r>
              <a:rPr lang="en-MY" sz="1100" spc="-20" dirty="0">
                <a:cs typeface="Calibri"/>
              </a:rPr>
              <a:t> </a:t>
            </a:r>
            <a:r>
              <a:rPr lang="en-MY" sz="1100" spc="-5" dirty="0">
                <a:cs typeface="Calibri"/>
              </a:rPr>
              <a:t>n</a:t>
            </a:r>
            <a:r>
              <a:rPr lang="en-MY" sz="1100" dirty="0">
                <a:cs typeface="Calibri"/>
              </a:rPr>
              <a:t>aik  </a:t>
            </a:r>
            <a:r>
              <a:rPr lang="en-MY" sz="1100" spc="-5" dirty="0" err="1">
                <a:cs typeface="Calibri"/>
              </a:rPr>
              <a:t>se</a:t>
            </a:r>
            <a:r>
              <a:rPr lang="en-MY" sz="1100" spc="5" dirty="0" err="1">
                <a:cs typeface="Calibri"/>
              </a:rPr>
              <a:t>m</a:t>
            </a:r>
            <a:r>
              <a:rPr lang="en-MY" sz="1100" spc="-5" dirty="0" err="1">
                <a:cs typeface="Calibri"/>
              </a:rPr>
              <a:t>u</a:t>
            </a:r>
            <a:r>
              <a:rPr lang="en-MY" sz="1100" dirty="0" err="1">
                <a:cs typeface="Calibri"/>
              </a:rPr>
              <a:t>la</a:t>
            </a:r>
            <a:r>
              <a:rPr lang="en-MY" sz="1100" spc="-35" dirty="0">
                <a:cs typeface="Calibri"/>
              </a:rPr>
              <a:t> </a:t>
            </a:r>
            <a:r>
              <a:rPr lang="en-MY" sz="1100" spc="-5" dirty="0" err="1">
                <a:cs typeface="Calibri"/>
              </a:rPr>
              <a:t>senara</a:t>
            </a:r>
            <a:r>
              <a:rPr lang="en-MY" sz="1100" dirty="0" err="1">
                <a:cs typeface="Calibri"/>
              </a:rPr>
              <a:t>i</a:t>
            </a:r>
            <a:r>
              <a:rPr lang="en-MY" sz="1100" spc="-45" dirty="0">
                <a:cs typeface="Calibri"/>
              </a:rPr>
              <a:t> </a:t>
            </a:r>
            <a:r>
              <a:rPr lang="en-MY" sz="1100" dirty="0" err="1">
                <a:cs typeface="Calibri"/>
              </a:rPr>
              <a:t>Kua</a:t>
            </a:r>
            <a:r>
              <a:rPr lang="en-MY" sz="1100" spc="-10" dirty="0" err="1">
                <a:cs typeface="Calibri"/>
              </a:rPr>
              <a:t>n</a:t>
            </a:r>
            <a:r>
              <a:rPr lang="en-MY" sz="1100" dirty="0" err="1">
                <a:cs typeface="Calibri"/>
              </a:rPr>
              <a:t>titi</a:t>
            </a:r>
            <a:r>
              <a:rPr lang="en-MY" sz="1100" dirty="0">
                <a:cs typeface="Calibri"/>
              </a:rPr>
              <a:t>  </a:t>
            </a:r>
            <a:r>
              <a:rPr lang="en-MY" sz="1100" dirty="0" err="1">
                <a:cs typeface="Calibri"/>
              </a:rPr>
              <a:t>terkini</a:t>
            </a:r>
            <a:endParaRPr lang="en-MY" sz="1100" dirty="0"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100" spc="-5" dirty="0"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100" spc="-5" dirty="0">
              <a:cs typeface="Calibri"/>
            </a:endParaRPr>
          </a:p>
          <a:p>
            <a:pPr marL="69850" marR="46355">
              <a:lnSpc>
                <a:spcPct val="90400"/>
              </a:lnSpc>
              <a:tabLst>
                <a:tab pos="412115" algn="l"/>
                <a:tab pos="412750" algn="l"/>
              </a:tabLst>
            </a:pPr>
            <a:endParaRPr lang="en-MY" sz="1100" spc="-5" dirty="0">
              <a:cs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DAED3CF-D980-78C4-AC36-35BAA442B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1828800"/>
            <a:ext cx="1146147" cy="2560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F9A0B6-9227-DDDB-7F2B-13BD11180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447800"/>
            <a:ext cx="8610600" cy="4800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309EA-B298-32B8-77AC-2DB8007DE1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828800"/>
            <a:ext cx="1241425" cy="3505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14B77BD-A78F-9D24-5520-BD1B04E8F3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2308225"/>
            <a:ext cx="1447800" cy="25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E03412-0EB7-4C63-0ADA-E9711A5598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86962" y="3042280"/>
            <a:ext cx="1590675" cy="2190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EC7B60-9891-1009-A532-3498848C1A6F}"/>
              </a:ext>
            </a:extLst>
          </p:cNvPr>
          <p:cNvSpPr/>
          <p:nvPr/>
        </p:nvSpPr>
        <p:spPr>
          <a:xfrm>
            <a:off x="762000" y="33528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5A3798-5ABB-DDA7-48A6-2D357604B8AB}"/>
              </a:ext>
            </a:extLst>
          </p:cNvPr>
          <p:cNvSpPr/>
          <p:nvPr/>
        </p:nvSpPr>
        <p:spPr>
          <a:xfrm>
            <a:off x="762000" y="38100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330D38-5634-D77F-8F96-3651837DE0EA}"/>
              </a:ext>
            </a:extLst>
          </p:cNvPr>
          <p:cNvSpPr/>
          <p:nvPr/>
        </p:nvSpPr>
        <p:spPr>
          <a:xfrm>
            <a:off x="7162800" y="24384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FFF546-2887-257D-0510-210240EF0F91}"/>
              </a:ext>
            </a:extLst>
          </p:cNvPr>
          <p:cNvSpPr/>
          <p:nvPr/>
        </p:nvSpPr>
        <p:spPr>
          <a:xfrm>
            <a:off x="2133600" y="3505200"/>
            <a:ext cx="1371600" cy="4572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D2BC77-9E1D-7336-2C5A-7BB9231E7A26}"/>
              </a:ext>
            </a:extLst>
          </p:cNvPr>
          <p:cNvSpPr/>
          <p:nvPr/>
        </p:nvSpPr>
        <p:spPr>
          <a:xfrm>
            <a:off x="4419600" y="47244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202B18-1895-0BDD-761B-1B8EDAD64F27}"/>
              </a:ext>
            </a:extLst>
          </p:cNvPr>
          <p:cNvSpPr/>
          <p:nvPr/>
        </p:nvSpPr>
        <p:spPr>
          <a:xfrm>
            <a:off x="6705600" y="46482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E43497-89FB-FEDE-C14F-C64E4B9E8128}"/>
              </a:ext>
            </a:extLst>
          </p:cNvPr>
          <p:cNvSpPr/>
          <p:nvPr/>
        </p:nvSpPr>
        <p:spPr>
          <a:xfrm>
            <a:off x="6705600" y="50292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921C51-1C86-258D-4678-982EBB04FB2E}"/>
              </a:ext>
            </a:extLst>
          </p:cNvPr>
          <p:cNvSpPr/>
          <p:nvPr/>
        </p:nvSpPr>
        <p:spPr>
          <a:xfrm>
            <a:off x="8458200" y="5486400"/>
            <a:ext cx="8382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026DFF-090E-0D2D-13AE-01F811257FEC}"/>
              </a:ext>
            </a:extLst>
          </p:cNvPr>
          <p:cNvSpPr txBox="1"/>
          <p:nvPr/>
        </p:nvSpPr>
        <p:spPr>
          <a:xfrm>
            <a:off x="429768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6.0</a:t>
            </a:r>
          </a:p>
        </p:txBody>
      </p:sp>
    </p:spTree>
    <p:extLst>
      <p:ext uri="{BB962C8B-B14F-4D97-AF65-F5344CB8AC3E}">
        <p14:creationId xmlns:p14="http://schemas.microsoft.com/office/powerpoint/2010/main" val="3606878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FC8F2AC-832B-052B-9807-09FF37656049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72312" y="984134"/>
            <a:ext cx="1066800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Mengemukakan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Tender :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Borang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45" dirty="0">
                <a:solidFill>
                  <a:srgbClr val="000000"/>
                </a:solidFill>
                <a:latin typeface="Calibri"/>
                <a:cs typeface="Calibri"/>
              </a:rPr>
              <a:t>Tender</a:t>
            </a:r>
            <a:r>
              <a:rPr lang="en-MY" sz="2000" u="none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203B/JKR203C/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Borang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Tender FMM</a:t>
            </a:r>
            <a:endParaRPr sz="2000" spc="-5" dirty="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525000" y="1295400"/>
            <a:ext cx="2438400" cy="52578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C19629-00E1-A6AA-70FE-A6DC1C0DE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600200"/>
            <a:ext cx="8686800" cy="4953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0AD27C9-6439-C4B2-E002-019386B6C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2209800"/>
            <a:ext cx="1219200" cy="3505200"/>
          </a:xfrm>
          <a:prstGeom prst="rect">
            <a:avLst/>
          </a:prstGeom>
        </p:spPr>
      </p:pic>
      <p:sp>
        <p:nvSpPr>
          <p:cNvPr id="21" name="object 11">
            <a:extLst>
              <a:ext uri="{FF2B5EF4-FFF2-40B4-BE49-F238E27FC236}">
                <a16:creationId xmlns:a16="http://schemas.microsoft.com/office/drawing/2014/main" id="{FED87402-FCD4-BEE9-FA20-5FD24FCE2C2B}"/>
              </a:ext>
            </a:extLst>
          </p:cNvPr>
          <p:cNvSpPr txBox="1"/>
          <p:nvPr/>
        </p:nvSpPr>
        <p:spPr>
          <a:xfrm>
            <a:off x="9601200" y="1295400"/>
            <a:ext cx="2286000" cy="4838632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R="661670" algn="ctr">
              <a:lnSpc>
                <a:spcPct val="100000"/>
              </a:lnSpc>
              <a:spcBef>
                <a:spcPts val="1155"/>
              </a:spcBef>
            </a:pPr>
            <a:r>
              <a:rPr sz="1200" b="1" u="heavy" spc="-20" dirty="0" err="1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</a:t>
            </a:r>
            <a:r>
              <a:rPr sz="1200" b="1" u="heavy" spc="-15" dirty="0" err="1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a</a:t>
            </a:r>
            <a:r>
              <a:rPr sz="1200" b="1" u="heavy" spc="-25" dirty="0" err="1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n</a:t>
            </a:r>
            <a:r>
              <a:rPr sz="1200" b="1" u="heavy" spc="-20" dirty="0" err="1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g</a:t>
            </a:r>
            <a:r>
              <a:rPr sz="1200" b="1" u="heavy" spc="-40" dirty="0" err="1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k</a:t>
            </a:r>
            <a:r>
              <a:rPr sz="1200" b="1" u="heavy" spc="-15" dirty="0" err="1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b="1" u="heavy" spc="-25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h - </a:t>
            </a:r>
            <a:r>
              <a:rPr sz="12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</a:t>
            </a:r>
            <a:r>
              <a:rPr sz="1200" b="1" u="heavy" spc="-15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a</a:t>
            </a:r>
            <a:r>
              <a:rPr sz="1200" b="1" u="heavy" spc="-25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n</a:t>
            </a:r>
            <a:r>
              <a:rPr sz="12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g</a:t>
            </a:r>
            <a:r>
              <a:rPr sz="1200" b="1" u="heavy" spc="-4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k</a:t>
            </a:r>
            <a:r>
              <a:rPr sz="1200" b="1" u="heavy" spc="-5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ah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 marL="342265" indent="-342265">
              <a:lnSpc>
                <a:spcPts val="1320"/>
              </a:lnSpc>
              <a:spcBef>
                <a:spcPts val="795"/>
              </a:spcBef>
              <a:buAutoNum type="arabicPeriod"/>
              <a:tabLst>
                <a:tab pos="342265" algn="l"/>
                <a:tab pos="342900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muat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naik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senarai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 marR="663575" algn="ctr">
              <a:lnSpc>
                <a:spcPts val="1320"/>
              </a:lnSpc>
            </a:pPr>
            <a:r>
              <a:rPr sz="1200" spc="-2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dirty="0">
                <a:latin typeface="Bierstadt" panose="020B0004020202020204" pitchFamily="34" charset="0"/>
                <a:cs typeface="Calibri"/>
              </a:rPr>
              <a:t>ua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nt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i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i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P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>
                <a:latin typeface="Bierstadt" panose="020B0004020202020204" pitchFamily="34" charset="0"/>
                <a:cs typeface="Calibri"/>
              </a:rPr>
              <a:t>F</a:t>
            </a:r>
          </a:p>
          <a:p>
            <a:pPr marL="342265" marR="227329" indent="-342265">
              <a:lnSpc>
                <a:spcPts val="1200"/>
              </a:lnSpc>
              <a:spcBef>
                <a:spcPts val="1010"/>
              </a:spcBef>
              <a:buAutoNum type="arabicPeriod" startAt="2"/>
              <a:tabLst>
                <a:tab pos="342265" algn="l"/>
                <a:tab pos="342900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 klik butang Borang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3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nd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dirty="0">
                <a:latin typeface="Bierstadt" panose="020B0004020202020204" pitchFamily="34" charset="0"/>
                <a:cs typeface="Calibri"/>
              </a:rPr>
              <a:t>r</a:t>
            </a:r>
            <a:r>
              <a:rPr sz="1200" spc="-5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ntu</a:t>
            </a:r>
            <a:r>
              <a:rPr sz="120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spc="-8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m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tur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dirty="0">
                <a:latin typeface="Bierstadt" panose="020B0004020202020204" pitchFamily="34" charset="0"/>
                <a:cs typeface="Calibri"/>
              </a:rPr>
              <a:t>n 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Bo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r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3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nd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dirty="0">
                <a:latin typeface="Bierstadt" panose="020B0004020202020204" pitchFamily="34" charset="0"/>
                <a:cs typeface="Calibri"/>
              </a:rPr>
              <a:t>r</a:t>
            </a: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 startAt="2"/>
            </a:pP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FFFF00"/>
              </a:buClr>
              <a:buFont typeface="Calibri"/>
              <a:buAutoNum type="arabicPeriod" startAt="2"/>
            </a:pPr>
            <a:endParaRPr sz="1350" dirty="0">
              <a:latin typeface="Bierstadt" panose="020B0004020202020204" pitchFamily="34" charset="0"/>
              <a:cs typeface="Calibri"/>
            </a:endParaRPr>
          </a:p>
          <a:p>
            <a:pPr marL="342265" marR="149225" indent="-342265">
              <a:lnSpc>
                <a:spcPct val="80000"/>
              </a:lnSpc>
              <a:buAutoNum type="arabicPeriod" startAt="2"/>
              <a:tabLst>
                <a:tab pos="342265" algn="l"/>
                <a:tab pos="342900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 semak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dan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pastikan 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maklumat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Borang 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Tender </a:t>
            </a:r>
            <a:r>
              <a:rPr sz="1200" spc="-3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>
                <a:latin typeface="Bierstadt" panose="020B0004020202020204" pitchFamily="34" charset="0"/>
                <a:cs typeface="Calibri"/>
              </a:rPr>
              <a:t>alah</a:t>
            </a:r>
            <a:r>
              <a:rPr sz="1200" spc="-6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b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dirty="0">
                <a:latin typeface="Bierstadt" panose="020B0004020202020204" pitchFamily="34" charset="0"/>
                <a:cs typeface="Calibri"/>
              </a:rPr>
              <a:t>tul</a:t>
            </a:r>
            <a:r>
              <a:rPr sz="1200" spc="-8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se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b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i</a:t>
            </a:r>
            <a:r>
              <a:rPr sz="1200" dirty="0">
                <a:latin typeface="Bierstadt" panose="020B0004020202020204" pitchFamily="34" charset="0"/>
                <a:cs typeface="Calibri"/>
              </a:rPr>
              <a:t>m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an</a:t>
            </a:r>
            <a:r>
              <a:rPr sz="1200" dirty="0">
                <a:latin typeface="Bierstadt" panose="020B0004020202020204" pitchFamily="34" charset="0"/>
                <a:cs typeface="Calibri"/>
              </a:rPr>
              <a:t>a 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y</a:t>
            </a:r>
            <a:r>
              <a:rPr sz="1200" dirty="0">
                <a:latin typeface="Bierstadt" panose="020B0004020202020204" pitchFamily="34" charset="0"/>
                <a:cs typeface="Calibri"/>
              </a:rPr>
              <a:t>ang</a:t>
            </a:r>
            <a:r>
              <a:rPr sz="1200" spc="-7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elah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diis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i</a:t>
            </a:r>
            <a:r>
              <a:rPr sz="1200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342265" marR="27940" indent="-342265">
              <a:lnSpc>
                <a:spcPct val="80000"/>
              </a:lnSpc>
              <a:spcBef>
                <a:spcPts val="1000"/>
              </a:spcBef>
              <a:buAutoNum type="arabicPeriod" startAt="2"/>
              <a:tabLst>
                <a:tab pos="342265" algn="l"/>
                <a:tab pos="342900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cetak</a:t>
            </a:r>
            <a:r>
              <a:rPr sz="1200" spc="3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Borang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Tender </a:t>
            </a:r>
            <a:r>
              <a:rPr sz="1200" spc="-3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dan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pastikan ditandatangani </a:t>
            </a:r>
            <a:r>
              <a:rPr sz="1200" spc="-26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oleh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pegawai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yang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diberikuasa.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 marL="342265" marR="120650" indent="-342265">
              <a:lnSpc>
                <a:spcPts val="1200"/>
              </a:lnSpc>
              <a:spcBef>
                <a:spcPts val="994"/>
              </a:spcBef>
              <a:buAutoNum type="arabicPeriod" startAt="2"/>
              <a:tabLst>
                <a:tab pos="342265" algn="l"/>
                <a:tab pos="342900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 </a:t>
            </a:r>
            <a:r>
              <a:rPr sz="1200" dirty="0">
                <a:latin typeface="Bierstadt" panose="020B0004020202020204" pitchFamily="34" charset="0"/>
                <a:cs typeface="Calibri"/>
              </a:rPr>
              <a:t>imbas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(scan)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Borang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3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nd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dirty="0">
                <a:latin typeface="Bierstadt" panose="020B0004020202020204" pitchFamily="34" charset="0"/>
                <a:cs typeface="Calibri"/>
              </a:rPr>
              <a:t>r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y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elah 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i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nd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i</a:t>
            </a:r>
            <a:r>
              <a:rPr sz="1200" spc="-9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bagi</a:t>
            </a:r>
            <a:r>
              <a:rPr sz="1200" spc="-3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tu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j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dirty="0">
                <a:latin typeface="Bierstadt" panose="020B0004020202020204" pitchFamily="34" charset="0"/>
                <a:cs typeface="Calibri"/>
              </a:rPr>
              <a:t>an  mu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ik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o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dirty="0">
                <a:latin typeface="Bierstadt" panose="020B0004020202020204" pitchFamily="34" charset="0"/>
                <a:cs typeface="Calibri"/>
              </a:rPr>
              <a:t>um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5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ntu</a:t>
            </a:r>
            <a:r>
              <a:rPr sz="1200" dirty="0">
                <a:latin typeface="Bierstadt" panose="020B0004020202020204" pitchFamily="34" charset="0"/>
                <a:cs typeface="Calibri"/>
              </a:rPr>
              <a:t>k  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proses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selanjutnya.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 marL="17780" marR="5080" indent="1270" algn="ctr">
              <a:lnSpc>
                <a:spcPct val="80000"/>
              </a:lnSpc>
              <a:spcBef>
                <a:spcPts val="1010"/>
              </a:spcBef>
            </a:pPr>
            <a:r>
              <a:rPr sz="12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N</a:t>
            </a:r>
            <a:r>
              <a:rPr sz="12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o</a:t>
            </a:r>
            <a:r>
              <a:rPr sz="12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t</a:t>
            </a:r>
            <a:r>
              <a:rPr sz="12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a:</a:t>
            </a:r>
            <a:r>
              <a:rPr sz="1200" b="1" i="1" spc="-6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1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J</a:t>
            </a:r>
            <a:r>
              <a:rPr sz="12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i</a:t>
            </a:r>
            <a:r>
              <a:rPr sz="1200" b="1" i="1" spc="-5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k</a:t>
            </a:r>
            <a:r>
              <a:rPr sz="12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</a:t>
            </a:r>
            <a:r>
              <a:rPr sz="1200" b="1" i="1" spc="2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t</a:t>
            </a:r>
            <a:r>
              <a:rPr sz="12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er</a:t>
            </a:r>
            <a:r>
              <a:rPr sz="12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dapat</a:t>
            </a:r>
            <a:r>
              <a:rPr sz="1200" b="1" i="1" spc="-5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sebara</a:t>
            </a:r>
            <a:r>
              <a:rPr sz="12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n</a:t>
            </a:r>
            <a:r>
              <a:rPr sz="12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g  pindaan</a:t>
            </a:r>
            <a:r>
              <a:rPr sz="12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Harga</a:t>
            </a:r>
            <a:r>
              <a:rPr sz="1200" b="1" i="1" spc="2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2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Tawaran</a:t>
            </a:r>
            <a:r>
              <a:rPr sz="12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pada </a:t>
            </a:r>
            <a:r>
              <a:rPr sz="12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Borang</a:t>
            </a:r>
            <a:r>
              <a:rPr sz="12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3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Tender</a:t>
            </a:r>
            <a:r>
              <a:rPr sz="1200" b="1" i="1" spc="-1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Sila</a:t>
            </a:r>
            <a:r>
              <a:rPr sz="12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muatnaik </a:t>
            </a:r>
            <a:r>
              <a:rPr sz="12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semula</a:t>
            </a:r>
            <a:r>
              <a:rPr sz="1200" b="1" i="1" spc="-3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senarai</a:t>
            </a:r>
            <a:r>
              <a:rPr sz="1200" b="1" i="1" spc="-1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kuantiti</a:t>
            </a:r>
            <a:r>
              <a:rPr sz="1200" b="1" i="1" spc="-5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terkini</a:t>
            </a:r>
            <a:r>
              <a:rPr sz="1200" b="1" i="1" spc="-4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di </a:t>
            </a:r>
            <a:r>
              <a:rPr sz="1200" b="1" i="1" spc="-26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2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Ringkasan</a:t>
            </a:r>
            <a:r>
              <a:rPr sz="1200" b="1" i="1" spc="5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200" b="1" i="1" spc="-6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Tender.</a:t>
            </a:r>
            <a:endParaRPr sz="1200" dirty="0">
              <a:solidFill>
                <a:srgbClr val="FF0000"/>
              </a:solidFill>
              <a:latin typeface="Bierstadt" panose="020B0004020202020204" pitchFamily="34" charset="0"/>
              <a:cs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C4CE8E2-D31B-71F0-F4A3-36C6A9B15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0864" y="2662049"/>
            <a:ext cx="981075" cy="2381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7CA624-C1C0-67CD-3B66-F607F70AD699}"/>
              </a:ext>
            </a:extLst>
          </p:cNvPr>
          <p:cNvSpPr/>
          <p:nvPr/>
        </p:nvSpPr>
        <p:spPr>
          <a:xfrm>
            <a:off x="8229600" y="3124200"/>
            <a:ext cx="685800" cy="152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988AD7-E20F-0485-FA3E-2CD1A764A695}"/>
              </a:ext>
            </a:extLst>
          </p:cNvPr>
          <p:cNvSpPr/>
          <p:nvPr/>
        </p:nvSpPr>
        <p:spPr>
          <a:xfrm>
            <a:off x="7162800" y="3293772"/>
            <a:ext cx="1066800" cy="21142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95935-4B33-50D9-93AA-2B806C00FF16}"/>
              </a:ext>
            </a:extLst>
          </p:cNvPr>
          <p:cNvSpPr txBox="1"/>
          <p:nvPr/>
        </p:nvSpPr>
        <p:spPr>
          <a:xfrm>
            <a:off x="438912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6.1</a:t>
            </a:r>
          </a:p>
        </p:txBody>
      </p:sp>
    </p:spTree>
    <p:extLst>
      <p:ext uri="{BB962C8B-B14F-4D97-AF65-F5344CB8AC3E}">
        <p14:creationId xmlns:p14="http://schemas.microsoft.com/office/powerpoint/2010/main" val="2289639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149BF65-F626-B211-B74D-D7417222D582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57072" y="982051"/>
            <a:ext cx="9315197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Mengemukakan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Tender :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Borang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45" dirty="0">
                <a:solidFill>
                  <a:srgbClr val="000000"/>
                </a:solidFill>
                <a:latin typeface="Calibri"/>
                <a:cs typeface="Calibri"/>
              </a:rPr>
              <a:t>Tender</a:t>
            </a:r>
            <a:r>
              <a:rPr lang="en-MY" sz="2000" u="none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0" dirty="0">
                <a:solidFill>
                  <a:srgbClr val="000000"/>
                </a:solidFill>
                <a:latin typeface="Calibri"/>
                <a:cs typeface="Calibri"/>
              </a:rPr>
              <a:t>203N</a:t>
            </a:r>
            <a:endParaRPr sz="2000" spc="-5" dirty="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525000" y="1295400"/>
            <a:ext cx="2438400" cy="52578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C41DD4-6021-52C1-D7F6-C222F4F07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71600"/>
            <a:ext cx="8458200" cy="4953000"/>
          </a:xfrm>
          <a:prstGeom prst="rect">
            <a:avLst/>
          </a:prstGeom>
        </p:spPr>
      </p:pic>
      <p:sp>
        <p:nvSpPr>
          <p:cNvPr id="18" name="object 7">
            <a:extLst>
              <a:ext uri="{FF2B5EF4-FFF2-40B4-BE49-F238E27FC236}">
                <a16:creationId xmlns:a16="http://schemas.microsoft.com/office/drawing/2014/main" id="{FB76540A-4C02-FA89-4C90-0EFDFF687F8C}"/>
              </a:ext>
            </a:extLst>
          </p:cNvPr>
          <p:cNvSpPr txBox="1"/>
          <p:nvPr/>
        </p:nvSpPr>
        <p:spPr>
          <a:xfrm>
            <a:off x="9601200" y="1371600"/>
            <a:ext cx="2362200" cy="4774897"/>
          </a:xfrm>
          <a:prstGeom prst="rect">
            <a:avLst/>
          </a:prstGeom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1270" marR="3175">
              <a:lnSpc>
                <a:spcPts val="1610"/>
              </a:lnSpc>
            </a:pPr>
            <a:r>
              <a:rPr sz="1500" b="1" u="sng" spc="-1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sz="1500" dirty="0">
              <a:latin typeface="Bierstadt" panose="020B0004020202020204" pitchFamily="34" charset="0"/>
              <a:cs typeface="Calibri"/>
            </a:endParaRPr>
          </a:p>
          <a:p>
            <a:pPr marL="342265" marR="109220" indent="-341630">
              <a:lnSpc>
                <a:spcPct val="80000"/>
              </a:lnSpc>
              <a:spcBef>
                <a:spcPts val="1045"/>
              </a:spcBef>
              <a:buAutoNum type="arabicPeriod"/>
              <a:tabLst>
                <a:tab pos="343535" algn="l"/>
                <a:tab pos="344170" algn="l"/>
              </a:tabLst>
            </a:pPr>
            <a:r>
              <a:rPr sz="11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sz="1100" dirty="0">
                <a:latin typeface="Bierstadt" panose="020B0004020202020204" pitchFamily="34" charset="0"/>
                <a:cs typeface="Calibri"/>
              </a:rPr>
              <a:t>a</a:t>
            </a:r>
            <a:r>
              <a:rPr sz="1100" spc="-5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klik</a:t>
            </a:r>
            <a:r>
              <a:rPr sz="11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B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u</a:t>
            </a:r>
            <a:r>
              <a:rPr sz="1100" dirty="0">
                <a:latin typeface="Bierstadt" panose="020B0004020202020204" pitchFamily="34" charset="0"/>
                <a:cs typeface="Calibri"/>
              </a:rPr>
              <a:t>tang</a:t>
            </a:r>
            <a:r>
              <a:rPr sz="11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Daftar</a:t>
            </a:r>
            <a:r>
              <a:rPr sz="1100" spc="-6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Bora</a:t>
            </a:r>
            <a:r>
              <a:rPr sz="1100" spc="-10" dirty="0">
                <a:latin typeface="Bierstadt" panose="020B0004020202020204" pitchFamily="34" charset="0"/>
                <a:cs typeface="Calibri"/>
              </a:rPr>
              <a:t>n</a:t>
            </a:r>
            <a:r>
              <a:rPr sz="1100" dirty="0">
                <a:latin typeface="Bierstadt" panose="020B0004020202020204" pitchFamily="34" charset="0"/>
                <a:cs typeface="Calibri"/>
              </a:rPr>
              <a:t>g  203N.</a:t>
            </a:r>
          </a:p>
          <a:p>
            <a:pPr marR="3175"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sz="1100" dirty="0">
              <a:latin typeface="Bierstadt" panose="020B0004020202020204" pitchFamily="34" charset="0"/>
              <a:cs typeface="Calibri"/>
            </a:endParaRPr>
          </a:p>
          <a:p>
            <a:pPr marR="3175">
              <a:lnSpc>
                <a:spcPct val="100000"/>
              </a:lnSpc>
              <a:spcBef>
                <a:spcPts val="50"/>
              </a:spcBef>
              <a:buClr>
                <a:srgbClr val="FFFF00"/>
              </a:buClr>
              <a:buFont typeface="Calibri"/>
              <a:buAutoNum type="arabicPeriod"/>
            </a:pPr>
            <a:endParaRPr sz="1150" dirty="0">
              <a:latin typeface="Bierstadt" panose="020B0004020202020204" pitchFamily="34" charset="0"/>
              <a:cs typeface="Calibri"/>
            </a:endParaRPr>
          </a:p>
          <a:p>
            <a:pPr marL="342265" marR="277495" indent="-341630">
              <a:lnSpc>
                <a:spcPts val="1200"/>
              </a:lnSpc>
              <a:buAutoNum type="arabicPeriod"/>
              <a:tabLst>
                <a:tab pos="343535" algn="l"/>
                <a:tab pos="344170" algn="l"/>
              </a:tabLst>
            </a:pPr>
            <a:r>
              <a:rPr sz="11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sz="1100" dirty="0">
                <a:latin typeface="Bierstadt" panose="020B0004020202020204" pitchFamily="34" charset="0"/>
                <a:cs typeface="Calibri"/>
              </a:rPr>
              <a:t>a</a:t>
            </a:r>
            <a:r>
              <a:rPr sz="1100" spc="-5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is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i</a:t>
            </a:r>
            <a:r>
              <a:rPr sz="1100" dirty="0">
                <a:latin typeface="Bierstadt" panose="020B0004020202020204" pitchFamily="34" charset="0"/>
                <a:cs typeface="Calibri"/>
              </a:rPr>
              <a:t>kan</a:t>
            </a:r>
            <a:r>
              <a:rPr sz="1100" spc="-6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makl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u</a:t>
            </a:r>
            <a:r>
              <a:rPr sz="1100" dirty="0">
                <a:latin typeface="Bierstadt" panose="020B0004020202020204" pitchFamily="34" charset="0"/>
                <a:cs typeface="Calibri"/>
              </a:rPr>
              <a:t>m</a:t>
            </a:r>
            <a:r>
              <a:rPr sz="11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100" dirty="0">
                <a:latin typeface="Bierstadt" panose="020B0004020202020204" pitchFamily="34" charset="0"/>
                <a:cs typeface="Calibri"/>
              </a:rPr>
              <a:t>t</a:t>
            </a:r>
            <a:r>
              <a:rPr sz="1100" spc="-9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lokasi 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projek</a:t>
            </a:r>
            <a:r>
              <a:rPr sz="1100" spc="-5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dan</a:t>
            </a:r>
            <a:r>
              <a:rPr sz="11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klik</a:t>
            </a:r>
            <a:r>
              <a:rPr sz="11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daftar.</a:t>
            </a:r>
          </a:p>
          <a:p>
            <a:pPr marR="3175">
              <a:lnSpc>
                <a:spcPct val="100000"/>
              </a:lnSpc>
              <a:spcBef>
                <a:spcPts val="5"/>
              </a:spcBef>
              <a:buClr>
                <a:srgbClr val="FFFF00"/>
              </a:buClr>
              <a:buFont typeface="Calibri"/>
              <a:buAutoNum type="arabicPeriod"/>
            </a:pPr>
            <a:endParaRPr sz="1350" dirty="0">
              <a:latin typeface="Bierstadt" panose="020B0004020202020204" pitchFamily="34" charset="0"/>
              <a:cs typeface="Calibri"/>
            </a:endParaRPr>
          </a:p>
          <a:p>
            <a:pPr marL="342265" marR="47625" indent="-341630">
              <a:lnSpc>
                <a:spcPct val="83300"/>
              </a:lnSpc>
              <a:buAutoNum type="arabicPeriod"/>
              <a:tabLst>
                <a:tab pos="343535" algn="l"/>
                <a:tab pos="344170" algn="l"/>
              </a:tabLst>
            </a:pPr>
            <a:r>
              <a:rPr sz="1100" dirty="0">
                <a:latin typeface="Bierstadt" panose="020B0004020202020204" pitchFamily="34" charset="0"/>
                <a:cs typeface="Calibri"/>
              </a:rPr>
              <a:t>Butang muat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turun </a:t>
            </a:r>
            <a:r>
              <a:rPr sz="1100" dirty="0">
                <a:latin typeface="Bierstadt" panose="020B0004020202020204" pitchFamily="34" charset="0"/>
                <a:cs typeface="Calibri"/>
              </a:rPr>
              <a:t>borang </a:t>
            </a:r>
            <a:r>
              <a:rPr sz="1100" spc="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te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nd</a:t>
            </a:r>
            <a:r>
              <a:rPr sz="1100" dirty="0">
                <a:latin typeface="Bierstadt" panose="020B0004020202020204" pitchFamily="34" charset="0"/>
                <a:cs typeface="Calibri"/>
              </a:rPr>
              <a:t>er</a:t>
            </a:r>
            <a:r>
              <a:rPr sz="11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akan</a:t>
            </a:r>
            <a:r>
              <a:rPr sz="11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d</a:t>
            </a:r>
            <a:r>
              <a:rPr sz="1100" dirty="0">
                <a:latin typeface="Bierstadt" panose="020B0004020202020204" pitchFamily="34" charset="0"/>
                <a:cs typeface="Calibri"/>
              </a:rPr>
              <a:t>iaktifkan</a:t>
            </a:r>
            <a:r>
              <a:rPr sz="1100" spc="-9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d</a:t>
            </a:r>
            <a:r>
              <a:rPr sz="1100" dirty="0">
                <a:latin typeface="Bierstadt" panose="020B0004020202020204" pitchFamily="34" charset="0"/>
                <a:cs typeface="Calibri"/>
              </a:rPr>
              <a:t>an</a:t>
            </a:r>
            <a:r>
              <a:rPr sz="11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sz="1100" dirty="0">
                <a:latin typeface="Bierstadt" panose="020B0004020202020204" pitchFamily="34" charset="0"/>
                <a:cs typeface="Calibri"/>
              </a:rPr>
              <a:t>a  klik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untuk </a:t>
            </a:r>
            <a:r>
              <a:rPr sz="1100" dirty="0">
                <a:latin typeface="Bierstadt" panose="020B0004020202020204" pitchFamily="34" charset="0"/>
                <a:cs typeface="Calibri"/>
              </a:rPr>
              <a:t>muat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turun </a:t>
            </a:r>
            <a:r>
              <a:rPr sz="1100" dirty="0">
                <a:latin typeface="Bierstadt" panose="020B0004020202020204" pitchFamily="34" charset="0"/>
                <a:cs typeface="Calibri"/>
              </a:rPr>
              <a:t>Borang </a:t>
            </a:r>
            <a:r>
              <a:rPr sz="1100" spc="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Tender.</a:t>
            </a:r>
            <a:endParaRPr sz="1100" dirty="0">
              <a:latin typeface="Bierstadt" panose="020B0004020202020204" pitchFamily="34" charset="0"/>
              <a:cs typeface="Calibri"/>
            </a:endParaRPr>
          </a:p>
          <a:p>
            <a:pPr marR="3175">
              <a:lnSpc>
                <a:spcPct val="100000"/>
              </a:lnSpc>
              <a:spcBef>
                <a:spcPts val="25"/>
              </a:spcBef>
              <a:buClr>
                <a:srgbClr val="FFFF00"/>
              </a:buClr>
              <a:buFont typeface="Calibri"/>
              <a:buAutoNum type="arabicPeriod"/>
            </a:pPr>
            <a:endParaRPr sz="800" dirty="0">
              <a:latin typeface="Bierstadt" panose="020B0004020202020204" pitchFamily="34" charset="0"/>
              <a:cs typeface="Calibri"/>
            </a:endParaRPr>
          </a:p>
          <a:p>
            <a:pPr marL="342265" indent="-341630">
              <a:lnSpc>
                <a:spcPct val="83200"/>
              </a:lnSpc>
              <a:spcBef>
                <a:spcPts val="5"/>
              </a:spcBef>
              <a:buAutoNum type="arabicPeriod"/>
              <a:tabLst>
                <a:tab pos="343535" algn="l"/>
                <a:tab pos="344170" algn="l"/>
              </a:tabLst>
            </a:pPr>
            <a:r>
              <a:rPr sz="1100" spc="-5" dirty="0">
                <a:latin typeface="Bierstadt" panose="020B0004020202020204" pitchFamily="34" charset="0"/>
                <a:cs typeface="Calibri"/>
              </a:rPr>
              <a:t>Sila </a:t>
            </a:r>
            <a:r>
              <a:rPr sz="1100" dirty="0">
                <a:latin typeface="Bierstadt" panose="020B0004020202020204" pitchFamily="34" charset="0"/>
                <a:cs typeface="Calibri"/>
              </a:rPr>
              <a:t>semak dan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pastikan </a:t>
            </a:r>
            <a:r>
              <a:rPr sz="1100" dirty="0">
                <a:latin typeface="Bierstadt" panose="020B0004020202020204" pitchFamily="34" charset="0"/>
                <a:cs typeface="Calibri"/>
              </a:rPr>
              <a:t> makl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u</a:t>
            </a:r>
            <a:r>
              <a:rPr sz="1100" dirty="0">
                <a:latin typeface="Bierstadt" panose="020B0004020202020204" pitchFamily="34" charset="0"/>
                <a:cs typeface="Calibri"/>
              </a:rPr>
              <a:t>mat</a:t>
            </a:r>
            <a:r>
              <a:rPr sz="1100" spc="-10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p</a:t>
            </a:r>
            <a:r>
              <a:rPr sz="1100" dirty="0">
                <a:latin typeface="Bierstadt" panose="020B0004020202020204" pitchFamily="34" charset="0"/>
                <a:cs typeface="Calibri"/>
              </a:rPr>
              <a:t>a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d</a:t>
            </a:r>
            <a:r>
              <a:rPr sz="1100" dirty="0">
                <a:latin typeface="Bierstadt" panose="020B0004020202020204" pitchFamily="34" charset="0"/>
                <a:cs typeface="Calibri"/>
              </a:rPr>
              <a:t>a</a:t>
            </a:r>
            <a:r>
              <a:rPr sz="11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Bora</a:t>
            </a:r>
            <a:r>
              <a:rPr sz="1100" spc="-10" dirty="0">
                <a:latin typeface="Bierstadt" panose="020B0004020202020204" pitchFamily="34" charset="0"/>
                <a:cs typeface="Calibri"/>
              </a:rPr>
              <a:t>n</a:t>
            </a:r>
            <a:r>
              <a:rPr sz="1100" dirty="0">
                <a:latin typeface="Bierstadt" panose="020B0004020202020204" pitchFamily="34" charset="0"/>
                <a:cs typeface="Calibri"/>
              </a:rPr>
              <a:t>g</a:t>
            </a:r>
            <a:r>
              <a:rPr sz="11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T</a:t>
            </a:r>
            <a:r>
              <a:rPr sz="1100" dirty="0">
                <a:latin typeface="Bierstadt" panose="020B0004020202020204" pitchFamily="34" charset="0"/>
                <a:cs typeface="Calibri"/>
              </a:rPr>
              <a:t>e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nd</a:t>
            </a:r>
            <a:r>
              <a:rPr sz="1100" dirty="0">
                <a:latin typeface="Bierstadt" panose="020B0004020202020204" pitchFamily="34" charset="0"/>
                <a:cs typeface="Calibri"/>
              </a:rPr>
              <a:t>er  a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d</a:t>
            </a:r>
            <a:r>
              <a:rPr sz="1100" dirty="0">
                <a:latin typeface="Bierstadt" panose="020B0004020202020204" pitchFamily="34" charset="0"/>
                <a:cs typeface="Calibri"/>
              </a:rPr>
              <a:t>al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a</a:t>
            </a:r>
            <a:r>
              <a:rPr sz="1100" dirty="0">
                <a:latin typeface="Bierstadt" panose="020B0004020202020204" pitchFamily="34" charset="0"/>
                <a:cs typeface="Calibri"/>
              </a:rPr>
              <a:t>h</a:t>
            </a:r>
            <a:r>
              <a:rPr sz="1100" spc="-3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b</a:t>
            </a:r>
            <a:r>
              <a:rPr sz="1100" dirty="0">
                <a:latin typeface="Bierstadt" panose="020B0004020202020204" pitchFamily="34" charset="0"/>
                <a:cs typeface="Calibri"/>
              </a:rPr>
              <a:t>et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u</a:t>
            </a:r>
            <a:r>
              <a:rPr sz="1100" dirty="0">
                <a:latin typeface="Bierstadt" panose="020B0004020202020204" pitchFamily="34" charset="0"/>
                <a:cs typeface="Calibri"/>
              </a:rPr>
              <a:t>l</a:t>
            </a:r>
            <a:r>
              <a:rPr sz="1100" spc="-7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seba</a:t>
            </a:r>
            <a:r>
              <a:rPr sz="1100" spc="-10" dirty="0">
                <a:latin typeface="Bierstadt" panose="020B0004020202020204" pitchFamily="34" charset="0"/>
                <a:cs typeface="Calibri"/>
              </a:rPr>
              <a:t>g</a:t>
            </a:r>
            <a:r>
              <a:rPr sz="1100" spc="-15" dirty="0">
                <a:latin typeface="Bierstadt" panose="020B0004020202020204" pitchFamily="34" charset="0"/>
                <a:cs typeface="Calibri"/>
              </a:rPr>
              <a:t>ai</a:t>
            </a:r>
            <a:r>
              <a:rPr sz="1100" spc="-10" dirty="0">
                <a:latin typeface="Bierstadt" panose="020B0004020202020204" pitchFamily="34" charset="0"/>
                <a:cs typeface="Calibri"/>
              </a:rPr>
              <a:t>m</a:t>
            </a:r>
            <a:r>
              <a:rPr sz="11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n</a:t>
            </a:r>
            <a:r>
              <a:rPr sz="1100" dirty="0">
                <a:latin typeface="Bierstadt" panose="020B0004020202020204" pitchFamily="34" charset="0"/>
                <a:cs typeface="Calibri"/>
              </a:rPr>
              <a:t>a</a:t>
            </a:r>
            <a:r>
              <a:rPr sz="1100" spc="-9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d</a:t>
            </a:r>
            <a:r>
              <a:rPr sz="1100" dirty="0">
                <a:latin typeface="Bierstadt" panose="020B0004020202020204" pitchFamily="34" charset="0"/>
                <a:cs typeface="Calibri"/>
              </a:rPr>
              <a:t>i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is</a:t>
            </a:r>
            <a:r>
              <a:rPr sz="1100" dirty="0">
                <a:latin typeface="Bierstadt" panose="020B0004020202020204" pitchFamily="34" charset="0"/>
                <a:cs typeface="Calibri"/>
              </a:rPr>
              <a:t>i</a:t>
            </a:r>
            <a:r>
              <a:rPr sz="1100" spc="-70" dirty="0">
                <a:latin typeface="Bierstadt" panose="020B0004020202020204" pitchFamily="34" charset="0"/>
                <a:cs typeface="Calibri"/>
              </a:rPr>
              <a:t> </a:t>
            </a:r>
            <a:r>
              <a:rPr sz="1650" baseline="12626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342265" marR="106045" indent="-341630">
              <a:lnSpc>
                <a:spcPts val="1100"/>
              </a:lnSpc>
              <a:spcBef>
                <a:spcPts val="1000"/>
              </a:spcBef>
              <a:buAutoNum type="arabicPeriod"/>
              <a:tabLst>
                <a:tab pos="344170" algn="l"/>
              </a:tabLst>
            </a:pPr>
            <a:r>
              <a:rPr sz="1100" spc="-10" dirty="0">
                <a:latin typeface="Bierstadt" panose="020B0004020202020204" pitchFamily="34" charset="0"/>
                <a:cs typeface="Calibri"/>
              </a:rPr>
              <a:t>Sila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cetak </a:t>
            </a:r>
            <a:r>
              <a:rPr sz="1100" dirty="0">
                <a:latin typeface="Bierstadt" panose="020B0004020202020204" pitchFamily="34" charset="0"/>
                <a:cs typeface="Calibri"/>
              </a:rPr>
              <a:t>Borang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Tender dan </a:t>
            </a:r>
            <a:r>
              <a:rPr sz="1100" spc="-23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pastikan </a:t>
            </a:r>
            <a:r>
              <a:rPr sz="1100" spc="-10" dirty="0">
                <a:latin typeface="Bierstadt" panose="020B0004020202020204" pitchFamily="34" charset="0"/>
                <a:cs typeface="Calibri"/>
              </a:rPr>
              <a:t>ditandatangani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oleh </a:t>
            </a:r>
            <a:r>
              <a:rPr sz="1100" spc="-23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pegawai</a:t>
            </a:r>
            <a:r>
              <a:rPr sz="1100" spc="-6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yang</a:t>
            </a:r>
            <a:r>
              <a:rPr sz="11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diberikuasa.</a:t>
            </a:r>
            <a:endParaRPr sz="1100" dirty="0">
              <a:latin typeface="Bierstadt" panose="020B0004020202020204" pitchFamily="34" charset="0"/>
              <a:cs typeface="Calibri"/>
            </a:endParaRPr>
          </a:p>
          <a:p>
            <a:pPr marL="342265" marR="264160" indent="-341630">
              <a:lnSpc>
                <a:spcPct val="80000"/>
              </a:lnSpc>
              <a:spcBef>
                <a:spcPts val="980"/>
              </a:spcBef>
              <a:buAutoNum type="arabicPeriod"/>
              <a:tabLst>
                <a:tab pos="343535" algn="l"/>
                <a:tab pos="344170" algn="l"/>
              </a:tabLst>
            </a:pPr>
            <a:r>
              <a:rPr sz="1100" spc="-5" dirty="0">
                <a:latin typeface="Bierstadt" panose="020B0004020202020204" pitchFamily="34" charset="0"/>
                <a:cs typeface="Calibri"/>
              </a:rPr>
              <a:t>Sila </a:t>
            </a:r>
            <a:r>
              <a:rPr sz="1100" dirty="0">
                <a:latin typeface="Bierstadt" panose="020B0004020202020204" pitchFamily="34" charset="0"/>
                <a:cs typeface="Calibri"/>
              </a:rPr>
              <a:t>imbas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(scan) </a:t>
            </a:r>
            <a:r>
              <a:rPr sz="1100" dirty="0">
                <a:latin typeface="Bierstadt" panose="020B0004020202020204" pitchFamily="34" charset="0"/>
                <a:cs typeface="Calibri"/>
              </a:rPr>
              <a:t>Borang </a:t>
            </a:r>
            <a:r>
              <a:rPr sz="1100" spc="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Tender </a:t>
            </a:r>
            <a:r>
              <a:rPr sz="1100" dirty="0">
                <a:latin typeface="Bierstadt" panose="020B0004020202020204" pitchFamily="34" charset="0"/>
                <a:cs typeface="Calibri"/>
              </a:rPr>
              <a:t>yang telah </a:t>
            </a:r>
            <a:r>
              <a:rPr sz="1100" spc="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d</a:t>
            </a:r>
            <a:r>
              <a:rPr sz="1100" dirty="0">
                <a:latin typeface="Bierstadt" panose="020B0004020202020204" pitchFamily="34" charset="0"/>
                <a:cs typeface="Calibri"/>
              </a:rPr>
              <a:t>ita</a:t>
            </a:r>
            <a:r>
              <a:rPr sz="1100" spc="-10" dirty="0">
                <a:latin typeface="Bierstadt" panose="020B0004020202020204" pitchFamily="34" charset="0"/>
                <a:cs typeface="Calibri"/>
              </a:rPr>
              <a:t>n</a:t>
            </a:r>
            <a:r>
              <a:rPr sz="1100" spc="-20" dirty="0">
                <a:latin typeface="Bierstadt" panose="020B0004020202020204" pitchFamily="34" charset="0"/>
                <a:cs typeface="Calibri"/>
              </a:rPr>
              <a:t>d</a:t>
            </a:r>
            <a:r>
              <a:rPr sz="1100" spc="-15" dirty="0">
                <a:latin typeface="Bierstadt" panose="020B0004020202020204" pitchFamily="34" charset="0"/>
                <a:cs typeface="Calibri"/>
              </a:rPr>
              <a:t>ata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n</a:t>
            </a:r>
            <a:r>
              <a:rPr sz="1100" spc="-20" dirty="0">
                <a:latin typeface="Bierstadt" panose="020B0004020202020204" pitchFamily="34" charset="0"/>
                <a:cs typeface="Calibri"/>
              </a:rPr>
              <a:t>g</a:t>
            </a:r>
            <a:r>
              <a:rPr sz="1100" dirty="0">
                <a:latin typeface="Bierstadt" panose="020B0004020202020204" pitchFamily="34" charset="0"/>
                <a:cs typeface="Calibri"/>
              </a:rPr>
              <a:t>a</a:t>
            </a:r>
            <a:r>
              <a:rPr sz="1100" spc="-20" dirty="0">
                <a:latin typeface="Bierstadt" panose="020B0004020202020204" pitchFamily="34" charset="0"/>
                <a:cs typeface="Calibri"/>
              </a:rPr>
              <a:t>n</a:t>
            </a:r>
            <a:r>
              <a:rPr sz="1100" dirty="0">
                <a:latin typeface="Bierstadt" panose="020B0004020202020204" pitchFamily="34" charset="0"/>
                <a:cs typeface="Calibri"/>
              </a:rPr>
              <a:t>i</a:t>
            </a:r>
            <a:r>
              <a:rPr sz="1100" spc="-10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b</a:t>
            </a:r>
            <a:r>
              <a:rPr sz="1100" dirty="0">
                <a:latin typeface="Bierstadt" panose="020B0004020202020204" pitchFamily="34" charset="0"/>
                <a:cs typeface="Calibri"/>
              </a:rPr>
              <a:t>a</a:t>
            </a:r>
            <a:r>
              <a:rPr sz="1100" spc="-10" dirty="0">
                <a:latin typeface="Bierstadt" panose="020B0004020202020204" pitchFamily="34" charset="0"/>
                <a:cs typeface="Calibri"/>
              </a:rPr>
              <a:t>g</a:t>
            </a:r>
            <a:r>
              <a:rPr sz="1100" dirty="0">
                <a:latin typeface="Bierstadt" panose="020B0004020202020204" pitchFamily="34" charset="0"/>
                <a:cs typeface="Calibri"/>
              </a:rPr>
              <a:t>i</a:t>
            </a:r>
            <a:r>
              <a:rPr sz="11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dirty="0">
                <a:latin typeface="Bierstadt" panose="020B0004020202020204" pitchFamily="34" charset="0"/>
                <a:cs typeface="Calibri"/>
              </a:rPr>
              <a:t>t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uj</a:t>
            </a:r>
            <a:r>
              <a:rPr sz="1100" spc="-10" dirty="0">
                <a:latin typeface="Bierstadt" panose="020B0004020202020204" pitchFamily="34" charset="0"/>
                <a:cs typeface="Calibri"/>
              </a:rPr>
              <a:t>u</a:t>
            </a:r>
            <a:r>
              <a:rPr sz="1100" dirty="0">
                <a:latin typeface="Bierstadt" panose="020B0004020202020204" pitchFamily="34" charset="0"/>
                <a:cs typeface="Calibri"/>
              </a:rPr>
              <a:t>an  muatnaik dokumen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untuk </a:t>
            </a:r>
            <a:r>
              <a:rPr sz="1100" spc="-23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p</a:t>
            </a:r>
            <a:r>
              <a:rPr sz="1100" dirty="0">
                <a:latin typeface="Bierstadt" panose="020B0004020202020204" pitchFamily="34" charset="0"/>
                <a:cs typeface="Calibri"/>
              </a:rPr>
              <a:t>ro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s</a:t>
            </a:r>
            <a:r>
              <a:rPr sz="1100" spc="-15" dirty="0">
                <a:latin typeface="Bierstadt" panose="020B0004020202020204" pitchFamily="34" charset="0"/>
                <a:cs typeface="Calibri"/>
              </a:rPr>
              <a:t>e</a:t>
            </a:r>
            <a:r>
              <a:rPr sz="1100" dirty="0">
                <a:latin typeface="Bierstadt" panose="020B0004020202020204" pitchFamily="34" charset="0"/>
                <a:cs typeface="Calibri"/>
              </a:rPr>
              <a:t>s</a:t>
            </a:r>
            <a:r>
              <a:rPr sz="11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selan</a:t>
            </a:r>
            <a:r>
              <a:rPr sz="1100" spc="-15" dirty="0">
                <a:latin typeface="Bierstadt" panose="020B0004020202020204" pitchFamily="34" charset="0"/>
                <a:cs typeface="Calibri"/>
              </a:rPr>
              <a:t>j</a:t>
            </a:r>
            <a:r>
              <a:rPr sz="1100" spc="-20" dirty="0">
                <a:latin typeface="Bierstadt" panose="020B0004020202020204" pitchFamily="34" charset="0"/>
                <a:cs typeface="Calibri"/>
              </a:rPr>
              <a:t>u</a:t>
            </a:r>
            <a:r>
              <a:rPr sz="1100" spc="-10" dirty="0">
                <a:latin typeface="Bierstadt" panose="020B0004020202020204" pitchFamily="34" charset="0"/>
                <a:cs typeface="Calibri"/>
              </a:rPr>
              <a:t>t</a:t>
            </a:r>
            <a:r>
              <a:rPr sz="1100" spc="-5" dirty="0">
                <a:latin typeface="Bierstadt" panose="020B0004020202020204" pitchFamily="34" charset="0"/>
                <a:cs typeface="Calibri"/>
              </a:rPr>
              <a:t>n</a:t>
            </a:r>
            <a:r>
              <a:rPr sz="1100" spc="-10" dirty="0">
                <a:latin typeface="Bierstadt" panose="020B0004020202020204" pitchFamily="34" charset="0"/>
                <a:cs typeface="Calibri"/>
              </a:rPr>
              <a:t>y</a:t>
            </a:r>
            <a:r>
              <a:rPr sz="1100" dirty="0">
                <a:latin typeface="Bierstadt" panose="020B0004020202020204" pitchFamily="34" charset="0"/>
                <a:cs typeface="Calibri"/>
              </a:rPr>
              <a:t>a.</a:t>
            </a:r>
          </a:p>
          <a:p>
            <a:pPr marL="116839" marR="97790" indent="1270" algn="ctr">
              <a:lnSpc>
                <a:spcPct val="83300"/>
              </a:lnSpc>
              <a:spcBef>
                <a:spcPts val="985"/>
              </a:spcBef>
            </a:pP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Nota: </a:t>
            </a:r>
            <a:r>
              <a:rPr sz="11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Jika terdapat sebarang 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pi</a:t>
            </a:r>
            <a:r>
              <a:rPr sz="11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nd</a:t>
            </a:r>
            <a:r>
              <a:rPr sz="1100" b="1" i="1" spc="-2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</a:t>
            </a:r>
            <a:r>
              <a:rPr sz="11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n</a:t>
            </a:r>
            <a:r>
              <a:rPr sz="1100" b="1" i="1" spc="-5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H</a:t>
            </a:r>
            <a:r>
              <a:rPr sz="11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</a:t>
            </a:r>
            <a:r>
              <a:rPr sz="11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r</a:t>
            </a:r>
            <a:r>
              <a:rPr sz="11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g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</a:t>
            </a:r>
            <a:r>
              <a:rPr sz="1100" b="1" i="1" spc="-3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T</a:t>
            </a:r>
            <a:r>
              <a:rPr sz="11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awa</a:t>
            </a:r>
            <a:r>
              <a:rPr sz="11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r</a:t>
            </a:r>
            <a:r>
              <a:rPr sz="11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n</a:t>
            </a:r>
            <a:r>
              <a:rPr sz="1100" b="1" i="1" spc="-5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1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pad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  Borang Tender Sila muatnaik </a:t>
            </a:r>
            <a:r>
              <a:rPr sz="11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s</a:t>
            </a:r>
            <a:r>
              <a:rPr sz="11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e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m</a:t>
            </a:r>
            <a:r>
              <a:rPr sz="11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u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la</a:t>
            </a:r>
            <a:r>
              <a:rPr sz="1100" b="1" i="1" spc="-5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s</a:t>
            </a:r>
            <a:r>
              <a:rPr sz="11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e</a:t>
            </a:r>
            <a:r>
              <a:rPr sz="11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n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</a:t>
            </a:r>
            <a:r>
              <a:rPr sz="11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r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ai</a:t>
            </a:r>
            <a:r>
              <a:rPr sz="1100" b="1" i="1" spc="-7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kua</a:t>
            </a:r>
            <a:r>
              <a:rPr sz="11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n</a:t>
            </a:r>
            <a:r>
              <a:rPr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titi</a:t>
            </a:r>
            <a:r>
              <a:rPr sz="1100" b="1" i="1" spc="-5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100" b="1" i="1" dirty="0" err="1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te</a:t>
            </a:r>
            <a:r>
              <a:rPr sz="1100" b="1" i="1" spc="-10" dirty="0" err="1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r</a:t>
            </a:r>
            <a:r>
              <a:rPr sz="1100" b="1" i="1" dirty="0" err="1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ki</a:t>
            </a:r>
            <a:r>
              <a:rPr sz="1100" b="1" i="1" spc="5" dirty="0" err="1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n</a:t>
            </a:r>
            <a:r>
              <a:rPr sz="1100" b="1" i="1" dirty="0" err="1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i</a:t>
            </a:r>
            <a:r>
              <a:rPr sz="1100" b="1" i="1" spc="-4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sz="11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di</a:t>
            </a:r>
            <a:r>
              <a:rPr lang="en-MY" sz="1100" b="1" i="1" spc="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lang="en-MY" sz="1100" b="1" i="1" dirty="0" err="1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R</a:t>
            </a:r>
            <a:r>
              <a:rPr lang="en-MY" sz="1100" b="1" i="1" spc="5" dirty="0" err="1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in</a:t>
            </a:r>
            <a:r>
              <a:rPr lang="en-MY" sz="1100" b="1" i="1" dirty="0" err="1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gk</a:t>
            </a:r>
            <a:r>
              <a:rPr lang="en-MY" sz="1100" b="1" i="1" spc="-10" dirty="0" err="1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a</a:t>
            </a:r>
            <a:r>
              <a:rPr lang="en-MY" sz="1100" b="1" i="1" dirty="0" err="1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san</a:t>
            </a:r>
            <a:r>
              <a:rPr lang="en-MY" sz="1100" b="1" i="1" spc="-8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 </a:t>
            </a:r>
            <a:r>
              <a:rPr lang="en-MY"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T</a:t>
            </a:r>
            <a:r>
              <a:rPr lang="en-MY" sz="11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e</a:t>
            </a:r>
            <a:r>
              <a:rPr lang="en-MY" sz="1100" b="1" i="1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n</a:t>
            </a:r>
            <a:r>
              <a:rPr lang="en-MY" sz="1100" b="1" i="1" spc="-10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d</a:t>
            </a:r>
            <a:r>
              <a:rPr lang="en-MY" sz="1100" b="1" i="1" spc="-1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e</a:t>
            </a:r>
            <a:r>
              <a:rPr lang="en-MY" sz="1100" b="1" i="1" spc="-5" dirty="0">
                <a:solidFill>
                  <a:srgbClr val="FF0000"/>
                </a:solidFill>
                <a:latin typeface="Bierstadt" panose="020B0004020202020204" pitchFamily="34" charset="0"/>
                <a:cs typeface="Calibri"/>
              </a:rPr>
              <a:t>r</a:t>
            </a:r>
            <a:endParaRPr sz="1100" dirty="0">
              <a:solidFill>
                <a:srgbClr val="FF0000"/>
              </a:solidFill>
              <a:latin typeface="Bierstadt" panose="020B0004020202020204" pitchFamily="34" charset="0"/>
              <a:cs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8A214A0-897E-D728-6231-080BB787D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1981200"/>
            <a:ext cx="1219200" cy="23881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F0273F4-8A37-87CD-97E6-E7896AA28DF0}"/>
              </a:ext>
            </a:extLst>
          </p:cNvPr>
          <p:cNvSpPr/>
          <p:nvPr/>
        </p:nvSpPr>
        <p:spPr>
          <a:xfrm>
            <a:off x="8153400" y="2971800"/>
            <a:ext cx="1066800" cy="4572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6A8CE58-FD79-C669-B754-C1DDE4085DEB}"/>
              </a:ext>
            </a:extLst>
          </p:cNvPr>
          <p:cNvSpPr/>
          <p:nvPr/>
        </p:nvSpPr>
        <p:spPr>
          <a:xfrm>
            <a:off x="5029200" y="3962400"/>
            <a:ext cx="1066800" cy="21142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092F2E-3BD7-2336-D5CD-3A3E4653E268}"/>
              </a:ext>
            </a:extLst>
          </p:cNvPr>
          <p:cNvSpPr/>
          <p:nvPr/>
        </p:nvSpPr>
        <p:spPr>
          <a:xfrm>
            <a:off x="5029200" y="4495800"/>
            <a:ext cx="1066800" cy="21142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3E6519B-889A-EC69-403E-453C83B438CE}"/>
              </a:ext>
            </a:extLst>
          </p:cNvPr>
          <p:cNvSpPr/>
          <p:nvPr/>
        </p:nvSpPr>
        <p:spPr>
          <a:xfrm>
            <a:off x="5029200" y="5029200"/>
            <a:ext cx="1066800" cy="21142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EE20728-2F2E-CC0F-CE60-0CD761E4B397}"/>
              </a:ext>
            </a:extLst>
          </p:cNvPr>
          <p:cNvSpPr/>
          <p:nvPr/>
        </p:nvSpPr>
        <p:spPr>
          <a:xfrm>
            <a:off x="7162800" y="5638800"/>
            <a:ext cx="1295400" cy="4572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80FA1-3FD6-F25D-69DF-03985AE91F22}"/>
              </a:ext>
            </a:extLst>
          </p:cNvPr>
          <p:cNvSpPr txBox="1"/>
          <p:nvPr/>
        </p:nvSpPr>
        <p:spPr>
          <a:xfrm>
            <a:off x="438912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6.2</a:t>
            </a:r>
          </a:p>
        </p:txBody>
      </p:sp>
    </p:spTree>
    <p:extLst>
      <p:ext uri="{BB962C8B-B14F-4D97-AF65-F5344CB8AC3E}">
        <p14:creationId xmlns:p14="http://schemas.microsoft.com/office/powerpoint/2010/main" val="3710198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83CBA1-18F6-23F4-5EB8-4D083139F58F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525000" y="1524000"/>
            <a:ext cx="2438400" cy="50292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F2A5468-700E-0F63-3579-2DA472B871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38" r="1555" b="35370"/>
          <a:stretch/>
        </p:blipFill>
        <p:spPr>
          <a:xfrm>
            <a:off x="685800" y="1524000"/>
            <a:ext cx="8743950" cy="4800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A5D8C8-5D65-1A8B-0EBF-8E4046408F8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40" t="13519" r="1852" b="19259"/>
          <a:stretch/>
        </p:blipFill>
        <p:spPr>
          <a:xfrm>
            <a:off x="3048000" y="3429000"/>
            <a:ext cx="4707921" cy="3188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A7653E9C-FE7C-C835-1B43-9959E19CD3A0}"/>
              </a:ext>
            </a:extLst>
          </p:cNvPr>
          <p:cNvCxnSpPr/>
          <p:nvPr/>
        </p:nvCxnSpPr>
        <p:spPr>
          <a:xfrm rot="5400000">
            <a:off x="7772400" y="3505200"/>
            <a:ext cx="609600" cy="609600"/>
          </a:xfrm>
          <a:prstGeom prst="bentConnector3">
            <a:avLst>
              <a:gd name="adj1" fmla="val 10416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AF30883A-A0B5-4D53-FEC4-6D72C78257E8}"/>
              </a:ext>
            </a:extLst>
          </p:cNvPr>
          <p:cNvSpPr/>
          <p:nvPr/>
        </p:nvSpPr>
        <p:spPr>
          <a:xfrm>
            <a:off x="8153400" y="3276600"/>
            <a:ext cx="685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4A68CA-03AF-F306-72E7-E76E75ED7C54}"/>
              </a:ext>
            </a:extLst>
          </p:cNvPr>
          <p:cNvSpPr/>
          <p:nvPr/>
        </p:nvSpPr>
        <p:spPr>
          <a:xfrm>
            <a:off x="762000" y="38100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2AB3CF-3FE0-1BA1-5744-A40DC30050D7}"/>
              </a:ext>
            </a:extLst>
          </p:cNvPr>
          <p:cNvSpPr/>
          <p:nvPr/>
        </p:nvSpPr>
        <p:spPr>
          <a:xfrm>
            <a:off x="762000" y="46482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9A7450A5-3048-A660-4E5C-80F6FC2EF1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2025" y="1004521"/>
            <a:ext cx="100965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engemukakan</a:t>
            </a:r>
            <a:r>
              <a:rPr sz="2000" u="none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5" dirty="0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sz="2000" u="none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35" dirty="0">
                <a:solidFill>
                  <a:srgbClr val="000000"/>
                </a:solidFill>
                <a:latin typeface="Calibri"/>
                <a:cs typeface="Calibri"/>
              </a:rPr>
              <a:t>Tender:</a:t>
            </a:r>
            <a:r>
              <a:rPr sz="2000" u="none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0" dirty="0">
                <a:solidFill>
                  <a:srgbClr val="000000"/>
                </a:solidFill>
                <a:latin typeface="Calibri"/>
                <a:cs typeface="Calibri"/>
              </a:rPr>
              <a:t>Muat</a:t>
            </a:r>
            <a:r>
              <a:rPr sz="2000" u="none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dirty="0">
                <a:solidFill>
                  <a:srgbClr val="000000"/>
                </a:solidFill>
                <a:latin typeface="Calibri"/>
                <a:cs typeface="Calibri"/>
              </a:rPr>
              <a:t>Naik</a:t>
            </a:r>
            <a:r>
              <a:rPr sz="2000" u="none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5" dirty="0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sz="2000" u="none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35" dirty="0">
                <a:solidFill>
                  <a:srgbClr val="000000"/>
                </a:solidFill>
                <a:latin typeface="Calibri"/>
                <a:cs typeface="Calibri"/>
              </a:rPr>
              <a:t>Tender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6" name="object 9">
            <a:extLst>
              <a:ext uri="{FF2B5EF4-FFF2-40B4-BE49-F238E27FC236}">
                <a16:creationId xmlns:a16="http://schemas.microsoft.com/office/drawing/2014/main" id="{1A8659A8-7810-346F-54D6-20097A24F06E}"/>
              </a:ext>
            </a:extLst>
          </p:cNvPr>
          <p:cNvSpPr txBox="1"/>
          <p:nvPr/>
        </p:nvSpPr>
        <p:spPr>
          <a:xfrm>
            <a:off x="9601200" y="1676400"/>
            <a:ext cx="2362200" cy="3009542"/>
          </a:xfrm>
          <a:prstGeom prst="rect">
            <a:avLst/>
          </a:prstGeom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sz="1600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lang="sv-SE" sz="1200" spc="-5" dirty="0">
                <a:latin typeface="Bierstadt" panose="020B0004020202020204" pitchFamily="34" charset="0"/>
                <a:cs typeface="Calibri"/>
              </a:rPr>
              <a:t>Sila Klik Menu Konvensional</a:t>
            </a: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lang="sv-SE" sz="1300" dirty="0">
              <a:latin typeface="Bierstadt" panose="020B0004020202020204" pitchFamily="34" charset="0"/>
              <a:cs typeface="Calibri"/>
            </a:endParaRPr>
          </a:p>
          <a:p>
            <a:pPr marL="436880" marR="105410" indent="-344805">
              <a:lnSpc>
                <a:spcPts val="1400"/>
              </a:lnSpc>
              <a:buAutoNum type="arabicPeriod"/>
              <a:tabLst>
                <a:tab pos="436880" algn="l"/>
                <a:tab pos="437515" algn="l"/>
              </a:tabLst>
            </a:pPr>
            <a:r>
              <a:rPr lang="sv-SE" sz="12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lang="sv-SE"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Klik</a:t>
            </a:r>
            <a:r>
              <a:rPr lang="sv-SE" sz="1200" spc="-25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Me</a:t>
            </a:r>
            <a:r>
              <a:rPr lang="sv-SE"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u Muat Naik Dokumen </a:t>
            </a:r>
          </a:p>
          <a:p>
            <a:pPr marL="436880" marR="105410" indent="-344805">
              <a:lnSpc>
                <a:spcPts val="1400"/>
              </a:lnSpc>
              <a:buAutoNum type="arabicPeriod"/>
              <a:tabLst>
                <a:tab pos="436880" algn="l"/>
                <a:tab pos="437515" algn="l"/>
              </a:tabLst>
            </a:pP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sz="1400" dirty="0">
              <a:latin typeface="Bierstadt" panose="020B0004020202020204" pitchFamily="34" charset="0"/>
              <a:cs typeface="Calibri"/>
            </a:endParaRPr>
          </a:p>
          <a:p>
            <a:pPr marL="436880" marR="299085" indent="-342900">
              <a:lnSpc>
                <a:spcPts val="1300"/>
              </a:lnSpc>
              <a:buAutoNum type="arabicPeriod"/>
              <a:tabLst>
                <a:tab pos="436880" algn="l"/>
                <a:tab pos="437515" algn="l"/>
              </a:tabLst>
            </a:pP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Sil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3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lik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bu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g</a:t>
            </a:r>
            <a:r>
              <a:rPr lang="en-MY"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+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m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 naik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untuk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muat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naik </a:t>
            </a:r>
            <a:r>
              <a:rPr lang="en-MY" sz="1200" spc="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dokumen-dokumen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yang</a:t>
            </a:r>
            <a:r>
              <a:rPr lang="en-MY"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berkenaan</a:t>
            </a:r>
            <a:r>
              <a:rPr lang="en-MY" sz="1200" spc="-15" dirty="0">
                <a:latin typeface="Bierstadt" panose="020B0004020202020204" pitchFamily="34" charset="0"/>
                <a:cs typeface="Calibri"/>
              </a:rPr>
              <a:t>.</a:t>
            </a:r>
            <a:endParaRPr lang="en-MY" sz="1200" dirty="0">
              <a:latin typeface="Bierstadt" panose="020B0004020202020204" pitchFamily="34" charset="0"/>
              <a:cs typeface="Calibri"/>
            </a:endParaRPr>
          </a:p>
          <a:p>
            <a:pPr marL="69850" marR="46355">
              <a:lnSpc>
                <a:spcPct val="90400"/>
              </a:lnSpc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69850" marR="46355">
              <a:lnSpc>
                <a:spcPct val="90400"/>
              </a:lnSpc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430FBB5-EC40-6644-C1CF-97CC2E95A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0" y="2438400"/>
            <a:ext cx="1146147" cy="2560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72129E-B202-CC7C-C79F-FE591046D6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3124200"/>
            <a:ext cx="1466850" cy="266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3CB559-E495-2D3F-D827-23CD3BB060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7000" y="4267200"/>
            <a:ext cx="771525" cy="2381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8A0F6C7-EFEB-214E-BE20-F3738EE9BB07}"/>
              </a:ext>
            </a:extLst>
          </p:cNvPr>
          <p:cNvSpPr/>
          <p:nvPr/>
        </p:nvSpPr>
        <p:spPr>
          <a:xfrm>
            <a:off x="6400800" y="4038600"/>
            <a:ext cx="1295400" cy="2057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78A272-3DF8-BC7B-412F-CCC44F865C19}"/>
              </a:ext>
            </a:extLst>
          </p:cNvPr>
          <p:cNvSpPr txBox="1"/>
          <p:nvPr/>
        </p:nvSpPr>
        <p:spPr>
          <a:xfrm>
            <a:off x="429768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7.0</a:t>
            </a:r>
          </a:p>
        </p:txBody>
      </p:sp>
    </p:spTree>
    <p:extLst>
      <p:ext uri="{BB962C8B-B14F-4D97-AF65-F5344CB8AC3E}">
        <p14:creationId xmlns:p14="http://schemas.microsoft.com/office/powerpoint/2010/main" val="1998216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AE6192-924E-DB84-99FE-79DB905BD458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525000" y="1524000"/>
            <a:ext cx="2514600" cy="50292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9A7450A5-3048-A660-4E5C-80F6FC2EF1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120" y="994117"/>
            <a:ext cx="100965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2000" spc="-15" dirty="0">
                <a:solidFill>
                  <a:srgbClr val="000000"/>
                </a:solidFill>
              </a:rPr>
              <a:t>M</a:t>
            </a:r>
            <a:r>
              <a:rPr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engemukakan</a:t>
            </a:r>
            <a:r>
              <a:rPr sz="2000" u="none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5" dirty="0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sz="2000" u="none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35" dirty="0">
                <a:solidFill>
                  <a:srgbClr val="000000"/>
                </a:solidFill>
                <a:latin typeface="Calibri"/>
                <a:cs typeface="Calibri"/>
              </a:rPr>
              <a:t>Tender:</a:t>
            </a:r>
            <a:r>
              <a:rPr sz="2000" u="none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0" dirty="0">
                <a:solidFill>
                  <a:srgbClr val="000000"/>
                </a:solidFill>
                <a:latin typeface="Calibri"/>
                <a:cs typeface="Calibri"/>
              </a:rPr>
              <a:t>Muat</a:t>
            </a:r>
            <a:r>
              <a:rPr sz="2000" u="none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dirty="0">
                <a:solidFill>
                  <a:srgbClr val="000000"/>
                </a:solidFill>
                <a:latin typeface="Calibri"/>
                <a:cs typeface="Calibri"/>
              </a:rPr>
              <a:t>Naik</a:t>
            </a:r>
            <a:r>
              <a:rPr sz="2000" u="none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5" dirty="0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sz="2000" u="none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35" dirty="0">
                <a:solidFill>
                  <a:srgbClr val="000000"/>
                </a:solidFill>
                <a:latin typeface="Calibri"/>
                <a:cs typeface="Calibri"/>
              </a:rPr>
              <a:t>Tender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6" name="object 9">
            <a:extLst>
              <a:ext uri="{FF2B5EF4-FFF2-40B4-BE49-F238E27FC236}">
                <a16:creationId xmlns:a16="http://schemas.microsoft.com/office/drawing/2014/main" id="{1A8659A8-7810-346F-54D6-20097A24F06E}"/>
              </a:ext>
            </a:extLst>
          </p:cNvPr>
          <p:cNvSpPr txBox="1"/>
          <p:nvPr/>
        </p:nvSpPr>
        <p:spPr>
          <a:xfrm>
            <a:off x="9525000" y="1600200"/>
            <a:ext cx="2667000" cy="4534383"/>
          </a:xfrm>
          <a:prstGeom prst="rect">
            <a:avLst/>
          </a:prstGeom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sz="1600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Font typeface="+mj-lt"/>
              <a:buAutoNum type="arabicPeriod" startAt="4"/>
              <a:tabLst>
                <a:tab pos="436880" algn="l"/>
                <a:tab pos="437515" algn="l"/>
              </a:tabLst>
            </a:pPr>
            <a:r>
              <a:rPr lang="sv-SE" sz="1200" spc="-5" dirty="0">
                <a:latin typeface="Bierstadt" panose="020B0004020202020204" pitchFamily="34" charset="0"/>
                <a:cs typeface="Calibri"/>
              </a:rPr>
              <a:t>Sila muat naik dokumen-dokumen yang  berkenaan  mengikut  butang yang  telah disediakan.</a:t>
            </a: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Font typeface="+mj-lt"/>
              <a:buAutoNum type="arabicPeriod" startAt="4"/>
              <a:tabLst>
                <a:tab pos="436880" algn="l"/>
                <a:tab pos="437515" algn="l"/>
              </a:tabLst>
            </a:pPr>
            <a:endParaRPr lang="sv-SE" sz="1200" spc="-5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Font typeface="+mj-lt"/>
              <a:buAutoNum type="arabicPeriod" startAt="4"/>
              <a:tabLst>
                <a:tab pos="436880" algn="l"/>
                <a:tab pos="437515" algn="l"/>
              </a:tabLst>
            </a:pPr>
            <a:endParaRPr lang="sv-SE" sz="1200" spc="-5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Font typeface="+mj-lt"/>
              <a:buAutoNum type="arabicPeriod" startAt="4"/>
              <a:tabLst>
                <a:tab pos="436880" algn="l"/>
                <a:tab pos="437515" algn="l"/>
              </a:tabLst>
            </a:pPr>
            <a:endParaRPr lang="sv-SE" sz="1200" spc="-5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Font typeface="+mj-lt"/>
              <a:buAutoNum type="arabicPeriod" startAt="4"/>
              <a:tabLst>
                <a:tab pos="436880" algn="l"/>
                <a:tab pos="437515" algn="l"/>
              </a:tabLst>
            </a:pPr>
            <a:endParaRPr lang="sv-SE" sz="1200" spc="-5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Font typeface="+mj-lt"/>
              <a:buAutoNum type="arabicPeriod" startAt="4"/>
              <a:tabLst>
                <a:tab pos="436880" algn="l"/>
                <a:tab pos="437515" algn="l"/>
              </a:tabLst>
            </a:pPr>
            <a:endParaRPr lang="sv-SE" sz="1200" spc="-5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Font typeface="+mj-lt"/>
              <a:buAutoNum type="arabicPeriod" startAt="4"/>
              <a:tabLst>
                <a:tab pos="436880" algn="l"/>
                <a:tab pos="437515" algn="l"/>
              </a:tabLst>
            </a:pPr>
            <a:endParaRPr lang="sv-SE" sz="1200" spc="-5" dirty="0">
              <a:latin typeface="Bierstadt" panose="020B0004020202020204" pitchFamily="34" charset="0"/>
              <a:cs typeface="Calibri"/>
            </a:endParaRPr>
          </a:p>
          <a:p>
            <a:pPr marL="342900" marR="5080" indent="-342900">
              <a:lnSpc>
                <a:spcPct val="98500"/>
              </a:lnSpc>
              <a:spcBef>
                <a:spcPts val="120"/>
              </a:spcBef>
              <a:buAutoNum type="arabicPeriod" startAt="4"/>
              <a:tabLst>
                <a:tab pos="342900" algn="l"/>
                <a:tab pos="1479550" algn="l"/>
              </a:tabLst>
            </a:pP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Bagi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tujuan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kemaskini</a:t>
            </a:r>
            <a:r>
              <a:rPr lang="en-MY" sz="1200" spc="-1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dokumen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yang </a:t>
            </a:r>
            <a:r>
              <a:rPr lang="en-MY" sz="1200" spc="-24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berkaitan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,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muat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naik 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se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m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la</a:t>
            </a:r>
            <a:r>
              <a:rPr lang="en-MY"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d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o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me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terki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i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00"/>
              </a:buClr>
              <a:buFont typeface="Calibri"/>
              <a:buAutoNum type="arabicPeriod" startAt="4"/>
            </a:pPr>
            <a:endParaRPr lang="en-MY" sz="900" dirty="0">
              <a:latin typeface="Bierstadt" panose="020B0004020202020204" pitchFamily="34" charset="0"/>
              <a:cs typeface="Calibri"/>
            </a:endParaRPr>
          </a:p>
          <a:p>
            <a:pPr marL="342265" marR="5080" indent="-342265">
              <a:lnSpc>
                <a:spcPct val="98700"/>
              </a:lnSpc>
              <a:buAutoNum type="arabicPeriod" startAt="4"/>
              <a:tabLst>
                <a:tab pos="342265" algn="l"/>
                <a:tab pos="342900" algn="l"/>
                <a:tab pos="949325" algn="l"/>
                <a:tab pos="1099820" algn="l"/>
                <a:tab pos="1185545" algn="l"/>
                <a:tab pos="1513205" algn="l"/>
              </a:tabLst>
            </a:pP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B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g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		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p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e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g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e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sa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h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(H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i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j</a:t>
            </a:r>
            <a:r>
              <a:rPr lang="en-MY"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)	</a:t>
            </a:r>
            <a:r>
              <a:rPr lang="en-MY" sz="1200" spc="-30" dirty="0" err="1">
                <a:latin typeface="Bierstadt" panose="020B0004020202020204" pitchFamily="34" charset="0"/>
                <a:cs typeface="Calibri"/>
              </a:rPr>
              <a:t>h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3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y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d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ia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kt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if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se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lepas</a:t>
            </a:r>
            <a:r>
              <a:rPr lang="en-MY" sz="1200" spc="-12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s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e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m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d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o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me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m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nd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oto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r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i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d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im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spc="-7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ai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Font typeface="+mj-lt"/>
              <a:buAutoNum type="arabicPeriod" startAt="4"/>
              <a:tabLst>
                <a:tab pos="436880" algn="l"/>
                <a:tab pos="437515" algn="l"/>
              </a:tabLst>
            </a:pPr>
            <a:endParaRPr lang="sv-SE" sz="1200" spc="-5" dirty="0">
              <a:latin typeface="Bierstadt" panose="020B0004020202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8D9E87-1A44-D3BA-B587-9A01E54D5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2667000"/>
            <a:ext cx="1143000" cy="1661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F86536-1C29-F13E-9832-B1B089FE39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491" b="19663"/>
          <a:stretch/>
        </p:blipFill>
        <p:spPr>
          <a:xfrm>
            <a:off x="457200" y="1371600"/>
            <a:ext cx="8572500" cy="50098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B97157-91F4-61C1-49D0-CFE229269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0" y="5943600"/>
            <a:ext cx="1581150" cy="19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C9F1A47-4E47-4F55-40EF-E3D9612052A6}"/>
              </a:ext>
            </a:extLst>
          </p:cNvPr>
          <p:cNvSpPr/>
          <p:nvPr/>
        </p:nvSpPr>
        <p:spPr>
          <a:xfrm>
            <a:off x="6858000" y="5486400"/>
            <a:ext cx="12954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B177AF96-D471-1935-520C-EC6656057D2A}"/>
              </a:ext>
            </a:extLst>
          </p:cNvPr>
          <p:cNvCxnSpPr/>
          <p:nvPr/>
        </p:nvCxnSpPr>
        <p:spPr>
          <a:xfrm rot="10800000" flipV="1">
            <a:off x="2667000" y="2895600"/>
            <a:ext cx="4343400" cy="990600"/>
          </a:xfrm>
          <a:prstGeom prst="bentConnector3">
            <a:avLst>
              <a:gd name="adj1" fmla="val 10040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43FADD5-8209-19D0-A3EA-4094107EF6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151" t="13897" r="3327" b="51549"/>
          <a:stretch/>
        </p:blipFill>
        <p:spPr>
          <a:xfrm>
            <a:off x="1295400" y="3886200"/>
            <a:ext cx="2693714" cy="1143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240908-4ED1-F7F3-1EA9-FADB2E84872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002" t="13521" r="2125" b="35587"/>
          <a:stretch/>
        </p:blipFill>
        <p:spPr>
          <a:xfrm>
            <a:off x="3048000" y="5105400"/>
            <a:ext cx="3352800" cy="1295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CE9C8F19-1427-7F22-60F4-B912915DAE90}"/>
              </a:ext>
            </a:extLst>
          </p:cNvPr>
          <p:cNvCxnSpPr/>
          <p:nvPr/>
        </p:nvCxnSpPr>
        <p:spPr>
          <a:xfrm rot="10800000" flipV="1">
            <a:off x="4648200" y="3505200"/>
            <a:ext cx="2362200" cy="1524000"/>
          </a:xfrm>
          <a:prstGeom prst="bentConnector3">
            <a:avLst>
              <a:gd name="adj1" fmla="val 9906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B4D687-A9E7-F843-1D7D-54B4170EF023}"/>
              </a:ext>
            </a:extLst>
          </p:cNvPr>
          <p:cNvSpPr txBox="1"/>
          <p:nvPr/>
        </p:nvSpPr>
        <p:spPr>
          <a:xfrm>
            <a:off x="429768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7.0</a:t>
            </a:r>
          </a:p>
        </p:txBody>
      </p:sp>
    </p:spTree>
    <p:extLst>
      <p:ext uri="{BB962C8B-B14F-4D97-AF65-F5344CB8AC3E}">
        <p14:creationId xmlns:p14="http://schemas.microsoft.com/office/powerpoint/2010/main" val="610547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0524B23-6C4C-A785-7083-ED91EFC6E937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525000" y="1524000"/>
            <a:ext cx="2514600" cy="50292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9A7450A5-3048-A660-4E5C-80F6FC2EF1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9264" y="990898"/>
            <a:ext cx="100965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2000" spc="-15" dirty="0">
                <a:solidFill>
                  <a:srgbClr val="000000"/>
                </a:solidFill>
              </a:rPr>
              <a:t>M</a:t>
            </a:r>
            <a:r>
              <a:rPr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engemukakan</a:t>
            </a:r>
            <a:r>
              <a:rPr sz="2000" u="none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5" dirty="0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sz="2000" u="none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35" dirty="0">
                <a:solidFill>
                  <a:srgbClr val="000000"/>
                </a:solidFill>
                <a:latin typeface="Calibri"/>
                <a:cs typeface="Calibri"/>
              </a:rPr>
              <a:t>Tender:</a:t>
            </a:r>
            <a:r>
              <a:rPr sz="2000" u="none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0" dirty="0">
                <a:solidFill>
                  <a:srgbClr val="000000"/>
                </a:solidFill>
                <a:latin typeface="Calibri"/>
                <a:cs typeface="Calibri"/>
              </a:rPr>
              <a:t>Muat</a:t>
            </a:r>
            <a:r>
              <a:rPr sz="2000" u="none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dirty="0">
                <a:solidFill>
                  <a:srgbClr val="000000"/>
                </a:solidFill>
                <a:latin typeface="Calibri"/>
                <a:cs typeface="Calibri"/>
              </a:rPr>
              <a:t>Naik</a:t>
            </a:r>
            <a:r>
              <a:rPr sz="2000" u="none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5" dirty="0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sz="2000" u="none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35" dirty="0">
                <a:solidFill>
                  <a:srgbClr val="000000"/>
                </a:solidFill>
                <a:latin typeface="Calibri"/>
                <a:cs typeface="Calibri"/>
              </a:rPr>
              <a:t>Tender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29DC05-48F1-6B48-3B1B-8CBEE664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61" r="1524" b="23005"/>
          <a:stretch/>
        </p:blipFill>
        <p:spPr>
          <a:xfrm>
            <a:off x="762000" y="1524000"/>
            <a:ext cx="8441833" cy="4816699"/>
          </a:xfrm>
          <a:prstGeom prst="rect">
            <a:avLst/>
          </a:prstGeom>
        </p:spPr>
      </p:pic>
      <p:sp>
        <p:nvSpPr>
          <p:cNvPr id="12" name="object 6">
            <a:extLst>
              <a:ext uri="{FF2B5EF4-FFF2-40B4-BE49-F238E27FC236}">
                <a16:creationId xmlns:a16="http://schemas.microsoft.com/office/drawing/2014/main" id="{A027E0A7-C716-CAD3-4AFF-519A435D5B76}"/>
              </a:ext>
            </a:extLst>
          </p:cNvPr>
          <p:cNvSpPr txBox="1"/>
          <p:nvPr/>
        </p:nvSpPr>
        <p:spPr>
          <a:xfrm>
            <a:off x="9601200" y="1676400"/>
            <a:ext cx="2590800" cy="388157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9398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sz="1600" dirty="0">
              <a:latin typeface="Bierstadt" panose="020B0004020202020204" pitchFamily="34" charset="0"/>
              <a:cs typeface="Calibri"/>
            </a:endParaRPr>
          </a:p>
          <a:p>
            <a:pPr marL="436880" marR="217804" indent="-342900">
              <a:lnSpc>
                <a:spcPts val="1300"/>
              </a:lnSpc>
              <a:spcBef>
                <a:spcPts val="1040"/>
              </a:spcBef>
              <a:buFont typeface="+mj-lt"/>
              <a:buAutoNum type="arabicPeriod" startAt="7"/>
              <a:tabLst>
                <a:tab pos="436880" algn="l"/>
                <a:tab pos="437515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 klik </a:t>
            </a:r>
            <a:r>
              <a:rPr sz="1200" spc="-10" dirty="0" err="1">
                <a:latin typeface="Bierstadt" panose="020B0004020202020204" pitchFamily="34" charset="0"/>
                <a:cs typeface="Calibri"/>
              </a:rPr>
              <a:t>butang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“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Semak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” </a:t>
            </a:r>
            <a:r>
              <a:rPr sz="1200" dirty="0">
                <a:latin typeface="Bierstadt" panose="020B0004020202020204" pitchFamily="34" charset="0"/>
                <a:cs typeface="Calibri"/>
              </a:rPr>
              <a:t>bagi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setiap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senarai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semak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untuk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semak semula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dokumen-dokumen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y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elah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dim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nai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436880" marR="255270" indent="-342900">
              <a:lnSpc>
                <a:spcPct val="90100"/>
              </a:lnSpc>
              <a:spcBef>
                <a:spcPts val="955"/>
              </a:spcBef>
              <a:buAutoNum type="arabicPeriod" startAt="7"/>
              <a:tabLst>
                <a:tab pos="436880" algn="l"/>
                <a:tab pos="437515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klik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kotak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tindakan </a:t>
            </a:r>
            <a:r>
              <a:rPr sz="1200" spc="-254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sekiranya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dokumen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telah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dikenalpasti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kesahihannya.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 marL="436880" marR="297180" indent="-342900">
              <a:lnSpc>
                <a:spcPts val="1300"/>
              </a:lnSpc>
              <a:spcBef>
                <a:spcPts val="1025"/>
              </a:spcBef>
              <a:buAutoNum type="arabicPeriod" startAt="7"/>
              <a:tabLst>
                <a:tab pos="436880" algn="l"/>
                <a:tab pos="437515" algn="l"/>
              </a:tabLst>
            </a:pPr>
            <a:r>
              <a:rPr sz="1200" spc="-10" dirty="0">
                <a:latin typeface="Bierstadt" panose="020B0004020202020204" pitchFamily="34" charset="0"/>
                <a:cs typeface="Calibri"/>
              </a:rPr>
              <a:t>Butang pengesahan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(hijau)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hanya akan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keluar sekiranya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kesemua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dokumen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elah</a:t>
            </a:r>
            <a:r>
              <a:rPr sz="1200" spc="-3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di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(√</a:t>
            </a:r>
            <a:r>
              <a:rPr sz="1200" dirty="0">
                <a:latin typeface="Bierstadt" panose="020B0004020202020204" pitchFamily="34" charset="0"/>
                <a:cs typeface="Calibri"/>
              </a:rPr>
              <a:t>)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pa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>
                <a:latin typeface="Bierstadt" panose="020B0004020202020204" pitchFamily="34" charset="0"/>
                <a:cs typeface="Calibri"/>
              </a:rPr>
              <a:t>a  </a:t>
            </a:r>
            <a:r>
              <a:rPr sz="1200" spc="-15" dirty="0" err="1">
                <a:latin typeface="Bierstadt" panose="020B0004020202020204" pitchFamily="34" charset="0"/>
                <a:cs typeface="Calibri"/>
              </a:rPr>
              <a:t>kotak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.</a:t>
            </a:r>
            <a:endParaRPr lang="en-MY" sz="1200" spc="-15" dirty="0">
              <a:latin typeface="Bierstadt" panose="020B0004020202020204" pitchFamily="34" charset="0"/>
              <a:cs typeface="Calibri"/>
            </a:endParaRPr>
          </a:p>
          <a:p>
            <a:pPr marL="436880" marR="297180" indent="-342900">
              <a:lnSpc>
                <a:spcPts val="1300"/>
              </a:lnSpc>
              <a:spcBef>
                <a:spcPts val="1025"/>
              </a:spcBef>
              <a:buAutoNum type="arabicPeriod" startAt="7"/>
              <a:tabLst>
                <a:tab pos="436880" algn="l"/>
                <a:tab pos="437515" algn="l"/>
              </a:tabLst>
            </a:pPr>
            <a:endParaRPr sz="1200" dirty="0">
              <a:latin typeface="Bierstadt" panose="020B0004020202020204" pitchFamily="34" charset="0"/>
              <a:cs typeface="Calibri"/>
            </a:endParaRPr>
          </a:p>
          <a:p>
            <a:pPr marL="436880" marR="213995" indent="-342900">
              <a:lnSpc>
                <a:spcPct val="90000"/>
              </a:lnSpc>
              <a:spcBef>
                <a:spcPts val="955"/>
              </a:spcBef>
              <a:buAutoNum type="arabicPeriod" startAt="7"/>
              <a:tabLst>
                <a:tab pos="436880" algn="l"/>
                <a:tab pos="437515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 klik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butang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pe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h</a:t>
            </a:r>
            <a:r>
              <a:rPr sz="1200" dirty="0">
                <a:latin typeface="Bierstadt" panose="020B0004020202020204" pitchFamily="34" charset="0"/>
                <a:cs typeface="Calibri"/>
              </a:rPr>
              <a:t>an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(</a:t>
            </a:r>
            <a:r>
              <a:rPr sz="1200" dirty="0">
                <a:latin typeface="Bierstadt" panose="020B0004020202020204" pitchFamily="34" charset="0"/>
                <a:cs typeface="Calibri"/>
              </a:rPr>
              <a:t>hija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dirty="0">
                <a:latin typeface="Bierstadt" panose="020B0004020202020204" pitchFamily="34" charset="0"/>
                <a:cs typeface="Calibri"/>
              </a:rPr>
              <a:t>)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dan  pilih nama 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pengarah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bagi</a:t>
            </a:r>
            <a:r>
              <a:rPr sz="1200" spc="-3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tu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j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dirty="0">
                <a:latin typeface="Bierstadt" panose="020B0004020202020204" pitchFamily="34" charset="0"/>
                <a:cs typeface="Calibri"/>
              </a:rPr>
              <a:t>an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pe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n 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muat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naik</a:t>
            </a:r>
            <a:r>
              <a:rPr sz="1200" spc="-3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dokumen.</a:t>
            </a:r>
            <a:endParaRPr sz="1200" dirty="0">
              <a:latin typeface="Bierstadt" panose="020B0004020202020204" pitchFamily="34" charset="0"/>
              <a:cs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4E359B-5A24-17E4-1A65-CD5B594C9B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3505200"/>
            <a:ext cx="2296413" cy="32207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FA2B1FF-99B0-4C14-D4C1-5BDBF9654FED}"/>
              </a:ext>
            </a:extLst>
          </p:cNvPr>
          <p:cNvSpPr/>
          <p:nvPr/>
        </p:nvSpPr>
        <p:spPr>
          <a:xfrm>
            <a:off x="5638800" y="6248400"/>
            <a:ext cx="685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821A7C7-52DB-9F2C-3C51-A068B400565E}"/>
              </a:ext>
            </a:extLst>
          </p:cNvPr>
          <p:cNvCxnSpPr/>
          <p:nvPr/>
        </p:nvCxnSpPr>
        <p:spPr>
          <a:xfrm rot="10800000" flipV="1">
            <a:off x="6400800" y="5638800"/>
            <a:ext cx="1600200" cy="685800"/>
          </a:xfrm>
          <a:prstGeom prst="bentConnector3">
            <a:avLst>
              <a:gd name="adj1" fmla="val -231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348090C5-137B-CF1F-6173-780E827B0D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789"/>
          <a:stretch/>
        </p:blipFill>
        <p:spPr>
          <a:xfrm>
            <a:off x="10070274" y="5721976"/>
            <a:ext cx="1206500" cy="2597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C59C155-DBBC-D712-2A0E-1FF939F2EF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453" t="13709" r="1374" b="36901"/>
          <a:stretch/>
        </p:blipFill>
        <p:spPr>
          <a:xfrm>
            <a:off x="762000" y="2743200"/>
            <a:ext cx="3200400" cy="2057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C8F07C9B-4B88-8469-73C4-929F32D5042F}"/>
              </a:ext>
            </a:extLst>
          </p:cNvPr>
          <p:cNvCxnSpPr/>
          <p:nvPr/>
        </p:nvCxnSpPr>
        <p:spPr>
          <a:xfrm rot="10800000">
            <a:off x="2590800" y="4876800"/>
            <a:ext cx="1447800" cy="914400"/>
          </a:xfrm>
          <a:prstGeom prst="bentConnector3">
            <a:avLst>
              <a:gd name="adj1" fmla="val 10070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B696C2F-700A-0D31-387D-C86EBBF2FE5F}"/>
              </a:ext>
            </a:extLst>
          </p:cNvPr>
          <p:cNvSpPr txBox="1"/>
          <p:nvPr/>
        </p:nvSpPr>
        <p:spPr>
          <a:xfrm>
            <a:off x="420624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7.0</a:t>
            </a:r>
          </a:p>
        </p:txBody>
      </p:sp>
    </p:spTree>
    <p:extLst>
      <p:ext uri="{BB962C8B-B14F-4D97-AF65-F5344CB8AC3E}">
        <p14:creationId xmlns:p14="http://schemas.microsoft.com/office/powerpoint/2010/main" val="683482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180B6-3FFB-A573-9114-B112BE760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132" y="571497"/>
            <a:ext cx="8655484" cy="591094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sz="2000" dirty="0">
                <a:latin typeface="Arial Black" panose="020B0A04020102020204" pitchFamily="34" charset="0"/>
              </a:rPr>
              <a:t>SILA BERI PERHATIAN, </a:t>
            </a:r>
            <a:r>
              <a:rPr lang="en-MY" sz="2000" dirty="0">
                <a:solidFill>
                  <a:srgbClr val="FF0000"/>
                </a:solidFill>
                <a:latin typeface="Arial Black" panose="020B0A04020102020204" pitchFamily="34" charset="0"/>
              </a:rPr>
              <a:t>SEKIRANYA  SENARAI SEMAK DI BORANG TENDER BERTANDA (X) </a:t>
            </a:r>
            <a:r>
              <a:rPr lang="en-MY" sz="2000" dirty="0">
                <a:latin typeface="Arial Black" panose="020B0A04020102020204" pitchFamily="34" charset="0"/>
              </a:rPr>
              <a:t>SILA ULANGI SEMULA PROSES DI MENU </a:t>
            </a:r>
            <a:r>
              <a:rPr lang="en-MY" sz="2000" u="sng" dirty="0">
                <a:solidFill>
                  <a:srgbClr val="0070C0"/>
                </a:solidFill>
                <a:latin typeface="Arial Black" panose="020B0A04020102020204" pitchFamily="34" charset="0"/>
              </a:rPr>
              <a:t>RINGKASAN TENDER</a:t>
            </a:r>
            <a:r>
              <a:rPr lang="en-MY" sz="2000" dirty="0">
                <a:latin typeface="Arial Black" panose="020B0A04020102020204" pitchFamily="34" charset="0"/>
              </a:rPr>
              <a:t>. SEPERTI BERIKUT:</a:t>
            </a:r>
          </a:p>
          <a:p>
            <a:pPr marL="514350" indent="-514350">
              <a:buAutoNum type="arabicParenR"/>
            </a:pPr>
            <a:r>
              <a:rPr lang="en-MY" sz="2000" dirty="0">
                <a:latin typeface="Arial Black" panose="020B0A04020102020204" pitchFamily="34" charset="0"/>
              </a:rPr>
              <a:t>SILA KEMASKINI DENGAN MEMUATNAIK SEMULA RINGKASAN TENDER (EXCEL)</a:t>
            </a:r>
          </a:p>
          <a:p>
            <a:pPr marL="514350" indent="-514350">
              <a:buAutoNum type="arabicParenR"/>
            </a:pPr>
            <a:r>
              <a:rPr lang="en-MY" sz="2000" dirty="0">
                <a:latin typeface="Arial Black" panose="020B0A04020102020204" pitchFamily="34" charset="0"/>
              </a:rPr>
              <a:t>SILA KEMASKINI DENGAN MEMUATNAIK SEMULA SENARAI KUANTITI (PDF)</a:t>
            </a:r>
          </a:p>
          <a:p>
            <a:pPr marL="514350" indent="-514350">
              <a:buAutoNum type="arabicParenR"/>
            </a:pPr>
            <a:r>
              <a:rPr lang="en-MY" sz="2000" dirty="0">
                <a:latin typeface="Arial Black" panose="020B0A04020102020204" pitchFamily="34" charset="0"/>
              </a:rPr>
              <a:t>SILA MUAT TURUN SEMULA BORANG TENDER YANG TERKINI</a:t>
            </a:r>
          </a:p>
          <a:p>
            <a:pPr marL="0" indent="0">
              <a:buNone/>
            </a:pPr>
            <a:endParaRPr lang="en-MY" sz="2000" dirty="0"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en-MY" sz="2000" dirty="0">
                <a:latin typeface="Arial Black" panose="020B0A04020102020204" pitchFamily="34" charset="0"/>
              </a:rPr>
              <a:t>SELEPAS SELESAI MELAKUKAN PROSES TERSEBUT SILA MUAT NAIK </a:t>
            </a:r>
            <a:r>
              <a:rPr lang="en-MY" sz="2000" dirty="0">
                <a:solidFill>
                  <a:srgbClr val="0070C0"/>
                </a:solidFill>
                <a:latin typeface="Arial Black" panose="020B0A04020102020204" pitchFamily="34" charset="0"/>
              </a:rPr>
              <a:t>SEMULA</a:t>
            </a:r>
            <a:r>
              <a:rPr lang="en-MY" sz="2000" dirty="0">
                <a:latin typeface="Arial Black" panose="020B0A04020102020204" pitchFamily="34" charset="0"/>
              </a:rPr>
              <a:t> BORANG TENDER YANG </a:t>
            </a:r>
            <a:r>
              <a:rPr lang="en-MY" sz="2000" dirty="0">
                <a:solidFill>
                  <a:srgbClr val="0070C0"/>
                </a:solidFill>
                <a:latin typeface="Arial Black" panose="020B0A04020102020204" pitchFamily="34" charset="0"/>
              </a:rPr>
              <a:t>TERKINI </a:t>
            </a:r>
            <a:r>
              <a:rPr lang="en-MY" sz="2000" dirty="0">
                <a:latin typeface="Arial Black" panose="020B0A04020102020204" pitchFamily="34" charset="0"/>
              </a:rPr>
              <a:t>YANG </a:t>
            </a:r>
            <a:r>
              <a:rPr lang="en-MY" sz="2000" u="sng" dirty="0">
                <a:latin typeface="Arial Black" panose="020B0A04020102020204" pitchFamily="34" charset="0"/>
              </a:rPr>
              <a:t>TELAH LENGKAP DENGAN TANDATANGAN</a:t>
            </a:r>
            <a:r>
              <a:rPr lang="en-MY" sz="2000" dirty="0">
                <a:latin typeface="Arial Black" panose="020B0A04020102020204" pitchFamily="34" charset="0"/>
              </a:rPr>
              <a:t>.</a:t>
            </a:r>
          </a:p>
          <a:p>
            <a:pPr marL="0" indent="0">
              <a:buNone/>
            </a:pPr>
            <a:endParaRPr lang="en-MY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en-M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BF7DCE-83AE-871B-07B1-6B354AE76F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0120"/>
          <a:stretch/>
        </p:blipFill>
        <p:spPr>
          <a:xfrm>
            <a:off x="133311" y="751561"/>
            <a:ext cx="3186086" cy="371508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6CF512C-00C3-BB09-09A1-EE89B9438045}"/>
              </a:ext>
            </a:extLst>
          </p:cNvPr>
          <p:cNvSpPr txBox="1">
            <a:spLocks/>
          </p:cNvSpPr>
          <p:nvPr/>
        </p:nvSpPr>
        <p:spPr>
          <a:xfrm>
            <a:off x="1670956" y="6232072"/>
            <a:ext cx="8893629" cy="6259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MY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MY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Sila</a:t>
            </a:r>
            <a:r>
              <a:rPr lang="en-MY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Pastikan</a:t>
            </a:r>
            <a:r>
              <a:rPr lang="en-MY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Internet  </a:t>
            </a:r>
            <a:r>
              <a:rPr lang="en-MY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MY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Keadaan</a:t>
            </a:r>
            <a:r>
              <a:rPr lang="en-MY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Stabil  dan </a:t>
            </a:r>
            <a:r>
              <a:rPr lang="en-MY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sila</a:t>
            </a:r>
            <a:r>
              <a:rPr lang="en-MY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tukar</a:t>
            </a:r>
            <a:r>
              <a:rPr lang="en-MY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peranti</a:t>
            </a:r>
            <a:r>
              <a:rPr lang="en-MY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(browser) </a:t>
            </a:r>
            <a:r>
              <a:rPr lang="en-MY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jika</a:t>
            </a:r>
            <a:r>
              <a:rPr lang="en-MY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1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perlu</a:t>
            </a:r>
            <a:endParaRPr lang="en-MY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AutoNum type="arabicParenR"/>
            </a:pPr>
            <a:endParaRPr lang="en-MY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MY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1AE92A-2C42-024D-883A-29FFA7CE358C}"/>
              </a:ext>
            </a:extLst>
          </p:cNvPr>
          <p:cNvSpPr/>
          <p:nvPr/>
        </p:nvSpPr>
        <p:spPr>
          <a:xfrm>
            <a:off x="75156" y="87682"/>
            <a:ext cx="12016636" cy="66763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20817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34CBC7-AD8E-0313-7B40-083F727F5AEB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525000" y="1524000"/>
            <a:ext cx="2514600" cy="50292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9A7450A5-3048-A660-4E5C-80F6FC2EF1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120" y="972413"/>
            <a:ext cx="100965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2000" spc="-15" dirty="0">
                <a:solidFill>
                  <a:srgbClr val="000000"/>
                </a:solidFill>
              </a:rPr>
              <a:t>M</a:t>
            </a:r>
            <a:r>
              <a:rPr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engemukakan</a:t>
            </a:r>
            <a:r>
              <a:rPr sz="2000" u="none" spc="-9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5" dirty="0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sz="2000" u="none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35" dirty="0">
                <a:solidFill>
                  <a:srgbClr val="000000"/>
                </a:solidFill>
                <a:latin typeface="Calibri"/>
                <a:cs typeface="Calibri"/>
              </a:rPr>
              <a:t>Tender:</a:t>
            </a:r>
            <a:r>
              <a:rPr sz="2000" u="none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0" dirty="0">
                <a:solidFill>
                  <a:srgbClr val="000000"/>
                </a:solidFill>
                <a:latin typeface="Calibri"/>
                <a:cs typeface="Calibri"/>
              </a:rPr>
              <a:t>Muat</a:t>
            </a:r>
            <a:r>
              <a:rPr sz="2000" u="none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dirty="0">
                <a:solidFill>
                  <a:srgbClr val="000000"/>
                </a:solidFill>
                <a:latin typeface="Calibri"/>
                <a:cs typeface="Calibri"/>
              </a:rPr>
              <a:t>Naik</a:t>
            </a:r>
            <a:r>
              <a:rPr sz="2000" u="none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15" dirty="0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sz="2000" u="none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u="none" spc="-35" dirty="0">
                <a:solidFill>
                  <a:srgbClr val="000000"/>
                </a:solidFill>
                <a:latin typeface="Calibri"/>
                <a:cs typeface="Calibri"/>
              </a:rPr>
              <a:t>Tender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8BC965-8AD8-8D2F-6DD7-82D7FF85CF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48" r="3477" b="36150"/>
          <a:stretch/>
        </p:blipFill>
        <p:spPr>
          <a:xfrm>
            <a:off x="609600" y="1524000"/>
            <a:ext cx="8610600" cy="4876800"/>
          </a:xfrm>
          <a:prstGeom prst="rect">
            <a:avLst/>
          </a:prstGeom>
        </p:spPr>
      </p:pic>
      <p:sp>
        <p:nvSpPr>
          <p:cNvPr id="4" name="object 7">
            <a:extLst>
              <a:ext uri="{FF2B5EF4-FFF2-40B4-BE49-F238E27FC236}">
                <a16:creationId xmlns:a16="http://schemas.microsoft.com/office/drawing/2014/main" id="{4CF45678-534C-7529-E46C-E39AFAF103BD}"/>
              </a:ext>
            </a:extLst>
          </p:cNvPr>
          <p:cNvSpPr txBox="1"/>
          <p:nvPr/>
        </p:nvSpPr>
        <p:spPr>
          <a:xfrm>
            <a:off x="9601200" y="1600200"/>
            <a:ext cx="2590800" cy="3246530"/>
          </a:xfrm>
          <a:prstGeom prst="rect">
            <a:avLst/>
          </a:prstGeom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9398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sz="16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FFFF00"/>
              </a:buClr>
              <a:buFont typeface="Calibri"/>
              <a:buAutoNum type="arabicPeriod"/>
            </a:pPr>
            <a:endParaRPr sz="1400" dirty="0">
              <a:latin typeface="Bierstadt" panose="020B0004020202020204" pitchFamily="34" charset="0"/>
              <a:cs typeface="Calibri"/>
            </a:endParaRPr>
          </a:p>
          <a:p>
            <a:pPr marL="436880" marR="336550" indent="-342900">
              <a:lnSpc>
                <a:spcPct val="90000"/>
              </a:lnSpc>
              <a:buFontTx/>
              <a:buAutoNum type="arabicPeriod"/>
              <a:tabLst>
                <a:tab pos="436880" algn="l"/>
                <a:tab pos="437515" algn="l"/>
              </a:tabLst>
            </a:pP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Sil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5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p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ilih</a:t>
            </a:r>
            <a:r>
              <a:rPr lang="en-MY"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Nama</a:t>
            </a:r>
            <a:r>
              <a:rPr lang="en-MY" sz="1200" spc="-1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35" dirty="0" err="1">
                <a:latin typeface="Bierstadt" panose="020B0004020202020204" pitchFamily="34" charset="0"/>
                <a:cs typeface="Calibri"/>
              </a:rPr>
              <a:t>P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e</a:t>
            </a:r>
            <a:r>
              <a:rPr lang="en-MY" sz="1200" spc="-40" dirty="0" err="1">
                <a:latin typeface="Bierstadt" panose="020B0004020202020204" pitchFamily="34" charset="0"/>
                <a:cs typeface="Calibri"/>
              </a:rPr>
              <a:t>g</a:t>
            </a:r>
            <a:r>
              <a:rPr lang="en-MY" sz="1200" spc="-2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30" dirty="0" err="1">
                <a:latin typeface="Bierstadt" panose="020B0004020202020204" pitchFamily="34" charset="0"/>
                <a:cs typeface="Calibri"/>
              </a:rPr>
              <a:t>w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i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yang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ditauliahkan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bagi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tujuan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pengakuan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m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ik</a:t>
            </a:r>
            <a:r>
              <a:rPr lang="en-MY" sz="1200" spc="-7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d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o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um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e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n</a:t>
            </a:r>
            <a:endParaRPr lang="en-MY" sz="1200" dirty="0">
              <a:latin typeface="Bierstadt" panose="020B0004020202020204" pitchFamily="34" charset="0"/>
              <a:cs typeface="Calibri"/>
            </a:endParaRPr>
          </a:p>
          <a:p>
            <a:pPr marL="436880" marR="336550" indent="-342900">
              <a:lnSpc>
                <a:spcPct val="90000"/>
              </a:lnSpc>
              <a:buAutoNum type="arabicPeriod"/>
              <a:tabLst>
                <a:tab pos="436880" algn="l"/>
                <a:tab pos="437515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436880" marR="336550" indent="-342900">
              <a:lnSpc>
                <a:spcPct val="90000"/>
              </a:lnSpc>
              <a:buAutoNum type="arabicPeriod"/>
              <a:tabLst>
                <a:tab pos="436880" algn="l"/>
                <a:tab pos="437515" algn="l"/>
              </a:tabLst>
            </a:pPr>
            <a:endParaRPr lang="ms-MY" sz="1200" spc="-5" dirty="0">
              <a:latin typeface="Bierstadt" panose="020B0004020202020204" pitchFamily="34" charset="0"/>
              <a:cs typeface="Calibri"/>
            </a:endParaRPr>
          </a:p>
          <a:p>
            <a:pPr marL="436880" marR="336550" indent="-342900">
              <a:lnSpc>
                <a:spcPct val="90000"/>
              </a:lnSpc>
              <a:buAutoNum type="arabicPeriod"/>
              <a:tabLst>
                <a:tab pos="436880" algn="l"/>
                <a:tab pos="437515" algn="l"/>
              </a:tabLst>
            </a:pPr>
            <a:r>
              <a:rPr sz="1200" spc="-5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sz="12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pastikan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di</a:t>
            </a:r>
            <a:r>
              <a:rPr sz="1200" spc="-5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dalam </a:t>
            </a:r>
            <a:r>
              <a:rPr sz="1200" spc="-254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pe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r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seb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dirty="0">
                <a:latin typeface="Bierstadt" panose="020B0004020202020204" pitchFamily="34" charset="0"/>
                <a:cs typeface="Calibri"/>
              </a:rPr>
              <a:t>t  Nama</a:t>
            </a:r>
            <a:r>
              <a:rPr sz="1200" spc="1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S</a:t>
            </a:r>
            <a:r>
              <a:rPr sz="1200" spc="-30" dirty="0">
                <a:latin typeface="Bierstadt" panose="020B0004020202020204" pitchFamily="34" charset="0"/>
                <a:cs typeface="Calibri"/>
              </a:rPr>
              <a:t>y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ari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,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 H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r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dirty="0">
                <a:latin typeface="Bierstadt" panose="020B0004020202020204" pitchFamily="34" charset="0"/>
                <a:cs typeface="Calibri"/>
              </a:rPr>
              <a:t>a  </a:t>
            </a:r>
            <a:r>
              <a:rPr sz="1200" spc="-1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3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w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r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3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nd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dirty="0">
                <a:latin typeface="Bierstadt" panose="020B0004020202020204" pitchFamily="34" charset="0"/>
                <a:cs typeface="Calibri"/>
              </a:rPr>
              <a:t>r</a:t>
            </a:r>
            <a:r>
              <a:rPr sz="1200" spc="-5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dan  </a:t>
            </a:r>
            <a:r>
              <a:rPr sz="1200" spc="-13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em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p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o</a:t>
            </a:r>
            <a:r>
              <a:rPr sz="1200" dirty="0">
                <a:latin typeface="Bierstadt" panose="020B0004020202020204" pitchFamily="34" charset="0"/>
                <a:cs typeface="Calibri"/>
              </a:rPr>
              <a:t>h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>
                <a:latin typeface="Bierstadt" panose="020B0004020202020204" pitchFamily="34" charset="0"/>
                <a:cs typeface="Calibri"/>
              </a:rPr>
              <a:t>alah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b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dirty="0">
                <a:latin typeface="Bierstadt" panose="020B0004020202020204" pitchFamily="34" charset="0"/>
                <a:cs typeface="Calibri"/>
              </a:rPr>
              <a:t>l 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seperti yang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di isi 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sebelum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menekan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bu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spc="-9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pe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436880" marR="197485" indent="-342900">
              <a:lnSpc>
                <a:spcPct val="90100"/>
              </a:lnSpc>
              <a:spcBef>
                <a:spcPts val="1010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Ti</a:t>
            </a:r>
            <a:r>
              <a:rPr sz="1200" dirty="0">
                <a:latin typeface="Bierstadt" panose="020B0004020202020204" pitchFamily="34" charset="0"/>
                <a:cs typeface="Calibri"/>
              </a:rPr>
              <a:t>ada</a:t>
            </a:r>
            <a:r>
              <a:rPr sz="1200" spc="-7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se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b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r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spc="-9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pi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daan 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sekiranya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pengakuan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telah</a:t>
            </a:r>
            <a:r>
              <a:rPr sz="12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dimuatnaik.</a:t>
            </a:r>
            <a:endParaRPr sz="1200" dirty="0">
              <a:latin typeface="Bierstadt" panose="020B0004020202020204" pitchFamily="34" charset="0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C5CE8D-BBFB-831A-76C1-16118B332875}"/>
              </a:ext>
            </a:extLst>
          </p:cNvPr>
          <p:cNvSpPr/>
          <p:nvPr/>
        </p:nvSpPr>
        <p:spPr>
          <a:xfrm>
            <a:off x="8305800" y="5715000"/>
            <a:ext cx="990600" cy="4572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56E857-6CDD-FA30-1B55-0328B07A4411}"/>
              </a:ext>
            </a:extLst>
          </p:cNvPr>
          <p:cNvSpPr/>
          <p:nvPr/>
        </p:nvSpPr>
        <p:spPr>
          <a:xfrm>
            <a:off x="2438400" y="3352800"/>
            <a:ext cx="25146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B6550B-15AC-1651-F149-20F49CB2D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98" t="18494" r="3477" b="78050"/>
          <a:stretch/>
        </p:blipFill>
        <p:spPr>
          <a:xfrm>
            <a:off x="3886200" y="3429000"/>
            <a:ext cx="990600" cy="108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A0CA22-EFA2-5ABC-52F7-C6DAD9CB8C8F}"/>
              </a:ext>
            </a:extLst>
          </p:cNvPr>
          <p:cNvSpPr txBox="1"/>
          <p:nvPr/>
        </p:nvSpPr>
        <p:spPr>
          <a:xfrm>
            <a:off x="429768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7.0</a:t>
            </a:r>
          </a:p>
        </p:txBody>
      </p:sp>
    </p:spTree>
    <p:extLst>
      <p:ext uri="{BB962C8B-B14F-4D97-AF65-F5344CB8AC3E}">
        <p14:creationId xmlns:p14="http://schemas.microsoft.com/office/powerpoint/2010/main" val="3812842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5020E9-58C2-43F0-8940-355DEC05BE77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525000" y="1524000"/>
            <a:ext cx="2514600" cy="50292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9A7450A5-3048-A660-4E5C-80F6FC2EF1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0600" y="953950"/>
            <a:ext cx="100965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Mengemukakan</a:t>
            </a:r>
            <a:r>
              <a:rPr lang="en-MY" sz="2000" u="none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lang="en-MY" sz="2000" u="none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Tender:</a:t>
            </a:r>
            <a:r>
              <a:rPr lang="en-MY" sz="2000" u="none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Pengakuan</a:t>
            </a:r>
            <a:r>
              <a:rPr lang="en-MY" sz="2000" u="none" spc="-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dirty="0" err="1">
                <a:solidFill>
                  <a:srgbClr val="000000"/>
                </a:solidFill>
                <a:latin typeface="Calibri"/>
                <a:cs typeface="Calibri"/>
              </a:rPr>
              <a:t>Muat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dirty="0">
                <a:solidFill>
                  <a:srgbClr val="000000"/>
                </a:solidFill>
                <a:latin typeface="Calibri"/>
                <a:cs typeface="Calibri"/>
              </a:rPr>
              <a:t>Naik</a:t>
            </a:r>
            <a:r>
              <a:rPr lang="en-MY" sz="2000" u="none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B6550B-15AC-1651-F149-20F49CB2D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98" t="18494" r="3477" b="78050"/>
          <a:stretch/>
        </p:blipFill>
        <p:spPr>
          <a:xfrm>
            <a:off x="3886200" y="3429000"/>
            <a:ext cx="990600" cy="108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0B2115-BF2F-FF78-7349-FF09F53156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" t="6760" r="1675" b="12301"/>
          <a:stretch/>
        </p:blipFill>
        <p:spPr>
          <a:xfrm>
            <a:off x="838200" y="1524000"/>
            <a:ext cx="8416075" cy="4792014"/>
          </a:xfrm>
          <a:prstGeom prst="rect">
            <a:avLst/>
          </a:prstGeom>
        </p:spPr>
      </p:pic>
      <p:sp>
        <p:nvSpPr>
          <p:cNvPr id="13" name="object 6">
            <a:extLst>
              <a:ext uri="{FF2B5EF4-FFF2-40B4-BE49-F238E27FC236}">
                <a16:creationId xmlns:a16="http://schemas.microsoft.com/office/drawing/2014/main" id="{FF97F1BE-3DC7-B211-08F5-A6D0014EC3EC}"/>
              </a:ext>
            </a:extLst>
          </p:cNvPr>
          <p:cNvSpPr txBox="1"/>
          <p:nvPr/>
        </p:nvSpPr>
        <p:spPr>
          <a:xfrm>
            <a:off x="9677400" y="1600200"/>
            <a:ext cx="2209800" cy="230124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9398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Langkah-Langkah</a:t>
            </a:r>
            <a:endParaRPr sz="1600" dirty="0">
              <a:latin typeface="Calibri"/>
              <a:cs typeface="Calibri"/>
            </a:endParaRPr>
          </a:p>
          <a:p>
            <a:pPr marL="436880" marR="191135" indent="-342900">
              <a:lnSpc>
                <a:spcPts val="1300"/>
              </a:lnSpc>
              <a:spcBef>
                <a:spcPts val="1040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sz="1200" spc="-5" dirty="0">
                <a:latin typeface="Calibri"/>
                <a:cs typeface="Calibri"/>
              </a:rPr>
              <a:t>Sila klik </a:t>
            </a:r>
            <a:r>
              <a:rPr sz="1200" spc="-10" dirty="0">
                <a:latin typeface="Calibri"/>
                <a:cs typeface="Calibri"/>
              </a:rPr>
              <a:t>butang </a:t>
            </a:r>
            <a:r>
              <a:rPr sz="1200" spc="-5" dirty="0">
                <a:latin typeface="Calibri"/>
                <a:cs typeface="Calibri"/>
              </a:rPr>
              <a:t>“Muat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70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ur</a:t>
            </a:r>
            <a:r>
              <a:rPr sz="1200" spc="-5" dirty="0">
                <a:latin typeface="Calibri"/>
                <a:cs typeface="Calibri"/>
              </a:rPr>
              <a:t>u</a:t>
            </a:r>
            <a:r>
              <a:rPr sz="1200" dirty="0">
                <a:latin typeface="Calibri"/>
                <a:cs typeface="Calibri"/>
              </a:rPr>
              <a:t>n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P</a:t>
            </a:r>
            <a:r>
              <a:rPr sz="1200" spc="5" dirty="0">
                <a:latin typeface="Calibri"/>
                <a:cs typeface="Calibri"/>
              </a:rPr>
              <a:t>D</a:t>
            </a:r>
            <a:r>
              <a:rPr sz="1200" spc="-5" dirty="0">
                <a:latin typeface="Calibri"/>
                <a:cs typeface="Calibri"/>
              </a:rPr>
              <a:t>F</a:t>
            </a:r>
            <a:r>
              <a:rPr sz="1200" dirty="0">
                <a:latin typeface="Calibri"/>
                <a:cs typeface="Calibri"/>
              </a:rPr>
              <a:t>”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bagi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tu</a:t>
            </a:r>
            <a:r>
              <a:rPr sz="1200" spc="-5" dirty="0">
                <a:latin typeface="Calibri"/>
                <a:cs typeface="Calibri"/>
              </a:rPr>
              <a:t>j</a:t>
            </a:r>
            <a:r>
              <a:rPr sz="1200" spc="-10" dirty="0">
                <a:latin typeface="Calibri"/>
                <a:cs typeface="Calibri"/>
              </a:rPr>
              <a:t>u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dirty="0">
                <a:latin typeface="Calibri"/>
                <a:cs typeface="Calibri"/>
              </a:rPr>
              <a:t>n  </a:t>
            </a:r>
            <a:r>
              <a:rPr sz="1200" spc="-5" dirty="0">
                <a:latin typeface="Calibri"/>
                <a:cs typeface="Calibri"/>
              </a:rPr>
              <a:t>simpanan Pengesahan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P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spc="-15" dirty="0">
                <a:latin typeface="Calibri"/>
                <a:cs typeface="Calibri"/>
              </a:rPr>
              <a:t>g</a:t>
            </a:r>
            <a:r>
              <a:rPr sz="1200" dirty="0">
                <a:latin typeface="Calibri"/>
                <a:cs typeface="Calibri"/>
              </a:rPr>
              <a:t>emu</a:t>
            </a:r>
            <a:r>
              <a:rPr sz="1200" spc="-35" dirty="0">
                <a:latin typeface="Calibri"/>
                <a:cs typeface="Calibri"/>
              </a:rPr>
              <a:t>k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a</a:t>
            </a:r>
            <a:r>
              <a:rPr sz="1200" dirty="0">
                <a:latin typeface="Calibri"/>
                <a:cs typeface="Calibri"/>
              </a:rPr>
              <a:t>n</a:t>
            </a:r>
            <a:r>
              <a:rPr sz="1200" spc="-50" dirty="0">
                <a:latin typeface="Calibri"/>
                <a:cs typeface="Calibri"/>
              </a:rPr>
              <a:t> </a:t>
            </a:r>
            <a:r>
              <a:rPr sz="1200" spc="-95" dirty="0">
                <a:latin typeface="Calibri"/>
                <a:cs typeface="Calibri"/>
              </a:rPr>
              <a:t>T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20" dirty="0">
                <a:latin typeface="Calibri"/>
                <a:cs typeface="Calibri"/>
              </a:rPr>
              <a:t>w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2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5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.</a:t>
            </a:r>
          </a:p>
          <a:p>
            <a:pPr marL="93980">
              <a:lnSpc>
                <a:spcPct val="100000"/>
              </a:lnSpc>
              <a:spcBef>
                <a:spcPts val="819"/>
              </a:spcBef>
            </a:pPr>
            <a:r>
              <a:rPr sz="1200" spc="-10" dirty="0">
                <a:latin typeface="Calibri"/>
                <a:cs typeface="Calibri"/>
              </a:rPr>
              <a:t>atau</a:t>
            </a:r>
            <a:endParaRPr sz="1200" dirty="0">
              <a:latin typeface="Calibri"/>
              <a:cs typeface="Calibri"/>
            </a:endParaRPr>
          </a:p>
          <a:p>
            <a:pPr marL="436880" marR="327660" indent="-342900">
              <a:lnSpc>
                <a:spcPct val="90100"/>
              </a:lnSpc>
              <a:spcBef>
                <a:spcPts val="1005"/>
              </a:spcBef>
              <a:buAutoNum type="arabicPeriod" startAt="2"/>
              <a:tabLst>
                <a:tab pos="436880" algn="l"/>
                <a:tab pos="437515" algn="l"/>
              </a:tabLst>
            </a:pPr>
            <a:r>
              <a:rPr sz="1200" spc="-5" dirty="0">
                <a:latin typeface="Calibri"/>
                <a:cs typeface="Calibri"/>
              </a:rPr>
              <a:t>Sil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k</a:t>
            </a:r>
            <a:r>
              <a:rPr sz="1200" dirty="0">
                <a:latin typeface="Calibri"/>
                <a:cs typeface="Calibri"/>
              </a:rPr>
              <a:t>lik bu</a:t>
            </a:r>
            <a:r>
              <a:rPr sz="1200" spc="-20" dirty="0">
                <a:latin typeface="Calibri"/>
                <a:cs typeface="Calibri"/>
              </a:rPr>
              <a:t>t</a:t>
            </a:r>
            <a:r>
              <a:rPr sz="1200" spc="-15" dirty="0">
                <a:latin typeface="Calibri"/>
                <a:cs typeface="Calibri"/>
              </a:rPr>
              <a:t>a</a:t>
            </a:r>
            <a:r>
              <a:rPr sz="1200" spc="-10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g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“</a:t>
            </a:r>
            <a:r>
              <a:rPr sz="1200" spc="-5" dirty="0">
                <a:latin typeface="Calibri"/>
                <a:cs typeface="Calibri"/>
              </a:rPr>
              <a:t>Em</a:t>
            </a:r>
            <a:r>
              <a:rPr sz="1200" dirty="0">
                <a:latin typeface="Calibri"/>
                <a:cs typeface="Calibri"/>
              </a:rPr>
              <a:t>el  </a:t>
            </a:r>
            <a:r>
              <a:rPr sz="1200" spc="-5" dirty="0">
                <a:latin typeface="Calibri"/>
                <a:cs typeface="Calibri"/>
              </a:rPr>
              <a:t>Petender” </a:t>
            </a:r>
            <a:r>
              <a:rPr sz="1200" dirty="0">
                <a:latin typeface="Calibri"/>
                <a:cs typeface="Calibri"/>
              </a:rPr>
              <a:t>bagi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simpanan </a:t>
            </a:r>
            <a:r>
              <a:rPr sz="1200" dirty="0">
                <a:latin typeface="Calibri"/>
                <a:cs typeface="Calibri"/>
              </a:rPr>
              <a:t>di email 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syarikat </a:t>
            </a:r>
            <a:r>
              <a:rPr sz="1200" spc="-5" dirty="0">
                <a:latin typeface="Calibri"/>
                <a:cs typeface="Calibri"/>
              </a:rPr>
              <a:t>yang telah 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didaftarkan.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DDAB37-5D18-FCF9-F64E-E5D257EA8616}"/>
              </a:ext>
            </a:extLst>
          </p:cNvPr>
          <p:cNvSpPr txBox="1"/>
          <p:nvPr/>
        </p:nvSpPr>
        <p:spPr>
          <a:xfrm>
            <a:off x="429768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8.0</a:t>
            </a:r>
          </a:p>
        </p:txBody>
      </p:sp>
    </p:spTree>
    <p:extLst>
      <p:ext uri="{BB962C8B-B14F-4D97-AF65-F5344CB8AC3E}">
        <p14:creationId xmlns:p14="http://schemas.microsoft.com/office/powerpoint/2010/main" val="2133796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4400" y="1575816"/>
            <a:ext cx="10262235" cy="4542269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1935" algn="l"/>
              </a:tabLst>
            </a:pPr>
            <a:r>
              <a:rPr lang="en-MY" sz="2200" spc="-5" dirty="0">
                <a:latin typeface="Bierstadt" panose="020B0004020202020204" pitchFamily="34" charset="0"/>
                <a:cs typeface="Calibri"/>
              </a:rPr>
              <a:t>Username dan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katalaluan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akan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diberikan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melalui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email yang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telah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didaftarkan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241300" indent="-229235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1935" algn="l"/>
              </a:tabLst>
            </a:pP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Pengguna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dinasihat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untuk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mengubah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semula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katalaluan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yang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diberikan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atas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tujuan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keselamatan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241300" indent="-229235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1935" algn="l"/>
              </a:tabLst>
            </a:pP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Pendaftaran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id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pengguna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dan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katalaluan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hanya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sekali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sahaja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bagi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sesuatu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syarikat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241300" indent="-229235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1935" algn="l"/>
              </a:tabLst>
            </a:pP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Segala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komunikasi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adalah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melalui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emel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sahaja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dan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anda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dinasihatkan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supaya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pantau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emel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masing-masing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sepanjang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proses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proses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tender.</a:t>
            </a:r>
          </a:p>
          <a:p>
            <a:pPr marL="241300" indent="-229235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1935" algn="l"/>
              </a:tabLst>
            </a:pP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jalankan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aktiviti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penyenggaraan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Web Browser.</a:t>
            </a:r>
          </a:p>
          <a:p>
            <a:pPr marL="241300" indent="-229235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1935" algn="l"/>
              </a:tabLst>
            </a:pP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Pelayar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yang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Terbaik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bagi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tujuan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Penggunaan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sistem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adalah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Google Chrome.</a:t>
            </a:r>
          </a:p>
          <a:p>
            <a:pPr marL="241300" indent="-229235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1935" algn="l"/>
              </a:tabLst>
            </a:pPr>
            <a:r>
              <a:rPr lang="en-MY" sz="2200" spc="-5" dirty="0">
                <a:latin typeface="Bierstadt" panose="020B0004020202020204" pitchFamily="34" charset="0"/>
                <a:cs typeface="Calibri"/>
              </a:rPr>
              <a:t>Jika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terdapat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sebarang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pertanyaan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/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kemusykilan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,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hubungi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Pejabat</a:t>
            </a:r>
            <a:endParaRPr lang="en-MY" sz="2200" spc="-5" dirty="0">
              <a:latin typeface="Bierstadt" panose="020B0004020202020204" pitchFamily="34" charset="0"/>
              <a:cs typeface="Calibri"/>
            </a:endParaRPr>
          </a:p>
          <a:p>
            <a:pPr marL="241300" indent="-229235">
              <a:lnSpc>
                <a:spcPct val="100000"/>
              </a:lnSpc>
              <a:spcBef>
                <a:spcPts val="780"/>
              </a:spcBef>
              <a:buFont typeface="Arial MT"/>
              <a:buChar char="•"/>
              <a:tabLst>
                <a:tab pos="241935" algn="l"/>
              </a:tabLst>
            </a:pP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Menguruskan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Tender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untuk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penjelasan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2200" spc="-5" dirty="0" err="1">
                <a:latin typeface="Bierstadt" panose="020B0004020202020204" pitchFamily="34" charset="0"/>
                <a:cs typeface="Calibri"/>
              </a:rPr>
              <a:t>lanjut</a:t>
            </a:r>
            <a:r>
              <a:rPr lang="en-MY" sz="2200" spc="-5" dirty="0">
                <a:latin typeface="Bierstadt" panose="020B0004020202020204" pitchFamily="34" charset="0"/>
                <a:cs typeface="Calibri"/>
              </a:rPr>
              <a:t>.</a:t>
            </a:r>
          </a:p>
        </p:txBody>
      </p:sp>
      <p:sp>
        <p:nvSpPr>
          <p:cNvPr id="8" name="object 10">
            <a:extLst>
              <a:ext uri="{FF2B5EF4-FFF2-40B4-BE49-F238E27FC236}">
                <a16:creationId xmlns:a16="http://schemas.microsoft.com/office/drawing/2014/main" id="{405E536F-5509-3424-D117-FAD52D1EB7BA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B1FB3A-4CD3-64DA-8D7F-727F6BA758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0134600" y="4636469"/>
            <a:ext cx="1879383" cy="22342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435AE84-A0AD-97E0-22DA-DDCB2E157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505" y="415170"/>
            <a:ext cx="10515600" cy="1325563"/>
          </a:xfrm>
        </p:spPr>
        <p:txBody>
          <a:bodyPr/>
          <a:lstStyle/>
          <a:p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Pendahuluan</a:t>
            </a:r>
            <a:endParaRPr lang="en-MY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0BBDF9-C1A2-B04B-507B-4A8EBBC893ED}"/>
              </a:ext>
            </a:extLst>
          </p:cNvPr>
          <p:cNvCxnSpPr>
            <a:cxnSpLocks/>
          </p:cNvCxnSpPr>
          <p:nvPr/>
        </p:nvCxnSpPr>
        <p:spPr>
          <a:xfrm>
            <a:off x="1524000" y="1341974"/>
            <a:ext cx="9133803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58ED930-44EA-A09C-EA81-A903FF031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0" y="157117"/>
            <a:ext cx="973139" cy="132792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18CA03-13B9-A379-4E35-EC3456E79F7C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525000" y="1524000"/>
            <a:ext cx="2514600" cy="50292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9A7450A5-3048-A660-4E5C-80F6FC2EF1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0120" y="977776"/>
            <a:ext cx="100965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Mengemukakan</a:t>
            </a:r>
            <a:r>
              <a:rPr lang="en-MY" sz="2000" u="none" spc="-1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lang="en-MY" sz="2000" u="none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Tender:</a:t>
            </a:r>
            <a:r>
              <a:rPr lang="en-MY" sz="2000" u="none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Pengakuan</a:t>
            </a:r>
            <a:r>
              <a:rPr lang="en-MY" sz="2000" u="none" spc="-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dirty="0" err="1">
                <a:solidFill>
                  <a:srgbClr val="000000"/>
                </a:solidFill>
                <a:latin typeface="Calibri"/>
                <a:cs typeface="Calibri"/>
              </a:rPr>
              <a:t>Muat</a:t>
            </a:r>
            <a:r>
              <a:rPr lang="en-MY" sz="2000" u="none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dirty="0">
                <a:solidFill>
                  <a:srgbClr val="000000"/>
                </a:solidFill>
                <a:latin typeface="Calibri"/>
                <a:cs typeface="Calibri"/>
              </a:rPr>
              <a:t>Naik</a:t>
            </a:r>
            <a:r>
              <a:rPr lang="en-MY" sz="2000" u="none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B6550B-15AC-1651-F149-20F49CB2D2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198" t="18494" r="3477" b="78050"/>
          <a:stretch/>
        </p:blipFill>
        <p:spPr>
          <a:xfrm>
            <a:off x="3886200" y="3429000"/>
            <a:ext cx="990600" cy="1083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36349F-CD7F-2B10-7D35-101BD9D930E8}"/>
              </a:ext>
            </a:extLst>
          </p:cNvPr>
          <p:cNvSpPr txBox="1"/>
          <p:nvPr/>
        </p:nvSpPr>
        <p:spPr>
          <a:xfrm>
            <a:off x="429768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9.0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82D9B-ED47-63A6-D3DE-3153AF1EF7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60" r="1374" b="44789"/>
          <a:stretch/>
        </p:blipFill>
        <p:spPr>
          <a:xfrm>
            <a:off x="914400" y="1524000"/>
            <a:ext cx="8454712" cy="4572000"/>
          </a:xfrm>
          <a:prstGeom prst="rect">
            <a:avLst/>
          </a:prstGeom>
        </p:spPr>
      </p:pic>
      <p:sp>
        <p:nvSpPr>
          <p:cNvPr id="4" name="object 3">
            <a:extLst>
              <a:ext uri="{FF2B5EF4-FFF2-40B4-BE49-F238E27FC236}">
                <a16:creationId xmlns:a16="http://schemas.microsoft.com/office/drawing/2014/main" id="{4948D379-800F-1BEA-05E9-727A54A528E6}"/>
              </a:ext>
            </a:extLst>
          </p:cNvPr>
          <p:cNvSpPr txBox="1"/>
          <p:nvPr/>
        </p:nvSpPr>
        <p:spPr>
          <a:xfrm>
            <a:off x="9601200" y="1676400"/>
            <a:ext cx="2438400" cy="704295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9398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sz="1600" dirty="0">
              <a:latin typeface="Bierstadt" panose="020B0004020202020204" pitchFamily="34" charset="0"/>
              <a:cs typeface="Calibri"/>
            </a:endParaRPr>
          </a:p>
          <a:p>
            <a:pPr marL="436880" marR="433070" indent="-342900">
              <a:lnSpc>
                <a:spcPct val="90400"/>
              </a:lnSpc>
              <a:spcBef>
                <a:spcPts val="1019"/>
              </a:spcBef>
              <a:tabLst>
                <a:tab pos="436880" algn="l"/>
              </a:tabLst>
            </a:pPr>
            <a:r>
              <a:rPr sz="1200" dirty="0">
                <a:latin typeface="Bierstadt" panose="020B0004020202020204" pitchFamily="34" charset="0"/>
                <a:cs typeface="Calibri"/>
              </a:rPr>
              <a:t>1.	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Status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akan 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di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p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p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ar</a:t>
            </a:r>
            <a:r>
              <a:rPr sz="1200" spc="-3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dirty="0">
                <a:latin typeface="Bierstadt" panose="020B0004020202020204" pitchFamily="34" charset="0"/>
                <a:cs typeface="Calibri"/>
              </a:rPr>
              <a:t>an</a:t>
            </a:r>
            <a:r>
              <a:rPr sz="1200" spc="-9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>
                <a:latin typeface="Bierstadt" panose="020B0004020202020204" pitchFamily="34" charset="0"/>
                <a:cs typeface="Calibri"/>
              </a:rPr>
              <a:t>i</a:t>
            </a:r>
            <a:r>
              <a:rPr sz="1200" spc="-5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me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u  </a:t>
            </a:r>
            <a:r>
              <a:rPr sz="1200" spc="-30" dirty="0">
                <a:latin typeface="Bierstadt" panose="020B0004020202020204" pitchFamily="34" charset="0"/>
                <a:cs typeface="Calibri"/>
              </a:rPr>
              <a:t>s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tu</a:t>
            </a:r>
            <a:r>
              <a:rPr sz="1200" dirty="0">
                <a:latin typeface="Bierstadt" panose="020B0004020202020204" pitchFamily="34" charset="0"/>
                <a:cs typeface="Calibri"/>
              </a:rPr>
              <a:t>s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3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nd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spc="-145" dirty="0">
                <a:latin typeface="Bierstadt" panose="020B0004020202020204" pitchFamily="34" charset="0"/>
                <a:cs typeface="Calibri"/>
              </a:rPr>
              <a:t>r</a:t>
            </a:r>
            <a:r>
              <a:rPr sz="1200" dirty="0">
                <a:solidFill>
                  <a:srgbClr val="FFFF00"/>
                </a:solidFill>
                <a:latin typeface="Bierstadt" panose="020B0004020202020204" pitchFamily="34" charset="0"/>
                <a:cs typeface="Calibri"/>
              </a:rPr>
              <a:t>.</a:t>
            </a:r>
            <a:endParaRPr sz="1200" dirty="0">
              <a:latin typeface="Bierstadt" panose="020B000402020202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47687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B1589D-328F-6713-EC22-0BAB51CF7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06" t="39355" r="570" b="18752"/>
          <a:stretch/>
        </p:blipFill>
        <p:spPr>
          <a:xfrm>
            <a:off x="244058" y="102103"/>
            <a:ext cx="11703884" cy="40805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144A6E-E655-F79C-BD96-DECB4D70A9D3}"/>
              </a:ext>
            </a:extLst>
          </p:cNvPr>
          <p:cNvGrpSpPr/>
          <p:nvPr/>
        </p:nvGrpSpPr>
        <p:grpSpPr>
          <a:xfrm>
            <a:off x="10219726" y="213040"/>
            <a:ext cx="1645920" cy="1512712"/>
            <a:chOff x="9774936" y="242936"/>
            <a:chExt cx="1645920" cy="15127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06DB7E-CD64-421A-95C4-15575EC7028C}"/>
                </a:ext>
              </a:extLst>
            </p:cNvPr>
            <p:cNvSpPr/>
            <p:nvPr/>
          </p:nvSpPr>
          <p:spPr>
            <a:xfrm>
              <a:off x="9811512" y="246888"/>
              <a:ext cx="1572768" cy="1508760"/>
            </a:xfrm>
            <a:prstGeom prst="rect">
              <a:avLst/>
            </a:prstGeom>
            <a:solidFill>
              <a:srgbClr val="FFD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20F0D0-399C-4DDE-AA42-0AD910C76A1F}"/>
                </a:ext>
              </a:extLst>
            </p:cNvPr>
            <p:cNvSpPr/>
            <p:nvPr/>
          </p:nvSpPr>
          <p:spPr>
            <a:xfrm>
              <a:off x="9803446" y="242936"/>
              <a:ext cx="158889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102</a:t>
              </a: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5FF87901-D28D-46DA-BAB6-BEF550C1D8BB}"/>
                </a:ext>
              </a:extLst>
            </p:cNvPr>
            <p:cNvSpPr txBox="1">
              <a:spLocks/>
            </p:cNvSpPr>
            <p:nvPr/>
          </p:nvSpPr>
          <p:spPr>
            <a:xfrm>
              <a:off x="9870477" y="1240222"/>
              <a:ext cx="1454838" cy="2218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Petender</a:t>
              </a:r>
              <a:endParaRPr lang="en-US" sz="1200" dirty="0"/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44145953-ABD6-400B-9A43-2A155475AFEF}"/>
                </a:ext>
              </a:extLst>
            </p:cNvPr>
            <p:cNvSpPr txBox="1">
              <a:spLocks/>
            </p:cNvSpPr>
            <p:nvPr/>
          </p:nvSpPr>
          <p:spPr>
            <a:xfrm>
              <a:off x="9774936" y="1452675"/>
              <a:ext cx="1645920" cy="2218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/>
                <a:t>Kontraktor</a:t>
              </a:r>
              <a:endParaRPr lang="en-MY" sz="1100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23CC4D-9D2E-43BC-A0C0-A145DED78288}"/>
              </a:ext>
            </a:extLst>
          </p:cNvPr>
          <p:cNvCxnSpPr>
            <a:cxnSpLocks/>
          </p:cNvCxnSpPr>
          <p:nvPr/>
        </p:nvCxnSpPr>
        <p:spPr>
          <a:xfrm>
            <a:off x="1490472" y="4688678"/>
            <a:ext cx="971597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object 7">
            <a:extLst>
              <a:ext uri="{FF2B5EF4-FFF2-40B4-BE49-F238E27FC236}">
                <a16:creationId xmlns:a16="http://schemas.microsoft.com/office/drawing/2014/main" id="{AF573AAA-058E-DF5E-6147-E1E08F74A145}"/>
              </a:ext>
            </a:extLst>
          </p:cNvPr>
          <p:cNvSpPr txBox="1"/>
          <p:nvPr/>
        </p:nvSpPr>
        <p:spPr>
          <a:xfrm>
            <a:off x="1484121" y="4158488"/>
            <a:ext cx="6997269" cy="877804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1800" b="0" spc="-5" dirty="0">
                <a:latin typeface="Calibri Light"/>
                <a:cs typeface="Calibri Light"/>
              </a:rPr>
              <a:t>SISTEM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TENDER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ONLINE</a:t>
            </a:r>
            <a:r>
              <a:rPr sz="1800" b="0" spc="-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JKR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2.0</a:t>
            </a:r>
            <a:r>
              <a:rPr lang="en-MY" sz="1800" b="0" dirty="0">
                <a:latin typeface="Calibri Light"/>
                <a:cs typeface="Calibri Light"/>
              </a:rPr>
              <a:t> | </a:t>
            </a:r>
            <a:r>
              <a:rPr lang="en-MY" sz="1800" b="1" dirty="0">
                <a:latin typeface="+mj-lt"/>
                <a:cs typeface="Arial Black"/>
              </a:rPr>
              <a:t>https://tender.jkr.gov.my</a:t>
            </a:r>
            <a:endParaRPr sz="1800" b="1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1800" spc="-10" dirty="0">
                <a:latin typeface="Calibri"/>
                <a:cs typeface="Calibri"/>
              </a:rPr>
              <a:t>Panduan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Penggunaan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Sistem</a:t>
            </a:r>
            <a:r>
              <a:rPr lang="en-US" sz="1800" spc="-15" dirty="0">
                <a:latin typeface="Calibri"/>
                <a:cs typeface="Calibri"/>
              </a:rPr>
              <a:t> | </a:t>
            </a:r>
            <a:r>
              <a:rPr lang="en-US" sz="1800" spc="-15" dirty="0" err="1">
                <a:solidFill>
                  <a:srgbClr val="0000FF"/>
                </a:solidFill>
                <a:latin typeface="Calibri"/>
                <a:cs typeface="Calibri"/>
              </a:rPr>
              <a:t>Senarai</a:t>
            </a:r>
            <a:r>
              <a:rPr lang="en-US" sz="18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800" spc="-15" dirty="0" err="1">
                <a:solidFill>
                  <a:srgbClr val="0000FF"/>
                </a:solidFill>
                <a:latin typeface="Calibri"/>
                <a:cs typeface="Calibri"/>
              </a:rPr>
              <a:t>Kuantiti</a:t>
            </a:r>
            <a:r>
              <a:rPr lang="en-US" sz="1800" spc="-15" dirty="0">
                <a:solidFill>
                  <a:srgbClr val="0000FF"/>
                </a:solidFill>
                <a:latin typeface="Calibri"/>
                <a:cs typeface="Calibri"/>
              </a:rPr>
              <a:t> - </a:t>
            </a:r>
            <a:r>
              <a:rPr lang="en-US" sz="1800" spc="-15" dirty="0" err="1">
                <a:solidFill>
                  <a:srgbClr val="0000FF"/>
                </a:solidFill>
                <a:latin typeface="Calibri"/>
                <a:cs typeface="Calibri"/>
              </a:rPr>
              <a:t>Konvensional</a:t>
            </a:r>
            <a:endParaRPr sz="1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8" name="Date Placeholder 11">
            <a:extLst>
              <a:ext uri="{FF2B5EF4-FFF2-40B4-BE49-F238E27FC236}">
                <a16:creationId xmlns:a16="http://schemas.microsoft.com/office/drawing/2014/main" id="{7EE5757D-66D4-83C5-77DF-4BD32C6047ED}"/>
              </a:ext>
            </a:extLst>
          </p:cNvPr>
          <p:cNvSpPr txBox="1">
            <a:spLocks/>
          </p:cNvSpPr>
          <p:nvPr/>
        </p:nvSpPr>
        <p:spPr>
          <a:xfrm>
            <a:off x="1809957" y="6530320"/>
            <a:ext cx="100584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©BDI, CKUB | BTM, CDPK | Email: 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 | 6/12/2022</a:t>
            </a:r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976183E9-623C-750F-E482-8022AA091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4911" y="3838797"/>
            <a:ext cx="1575194" cy="26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32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A0B3-252E-4B3E-9239-EE7BD1DA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365125"/>
            <a:ext cx="10515600" cy="1325563"/>
          </a:xfrm>
        </p:spPr>
        <p:txBody>
          <a:bodyPr/>
          <a:lstStyle/>
          <a:p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Pendahuluan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69CB3-CE31-46F2-B76A-BD0398A2A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59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MY" dirty="0" err="1"/>
              <a:t>gunakan</a:t>
            </a:r>
            <a:r>
              <a:rPr lang="en-MY" dirty="0"/>
              <a:t> Microsoft excel </a:t>
            </a:r>
            <a:r>
              <a:rPr lang="en-MY" dirty="0" err="1"/>
              <a:t>versi</a:t>
            </a:r>
            <a:r>
              <a:rPr lang="en-MY" dirty="0"/>
              <a:t> 2016 dan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atas</a:t>
            </a:r>
            <a:r>
              <a:rPr lang="en-MY" dirty="0"/>
              <a:t>.</a:t>
            </a:r>
          </a:p>
          <a:p>
            <a:r>
              <a:rPr lang="en-MY" dirty="0" err="1"/>
              <a:t>Sila</a:t>
            </a:r>
            <a:r>
              <a:rPr lang="en-MY" dirty="0"/>
              <a:t> </a:t>
            </a:r>
            <a:r>
              <a:rPr lang="en-MY" dirty="0" err="1"/>
              <a:t>pastikan</a:t>
            </a:r>
            <a:r>
              <a:rPr lang="en-MY" dirty="0"/>
              <a:t> Microsoft excel </a:t>
            </a:r>
            <a:r>
              <a:rPr lang="en-MY" dirty="0" err="1"/>
              <a:t>tersebut</a:t>
            </a:r>
            <a:r>
              <a:rPr lang="en-MY" dirty="0"/>
              <a:t> </a:t>
            </a:r>
            <a:r>
              <a:rPr lang="en-MY" dirty="0" err="1"/>
              <a:t>telah</a:t>
            </a:r>
            <a:r>
              <a:rPr lang="en-MY" dirty="0"/>
              <a:t> </a:t>
            </a:r>
            <a:r>
              <a:rPr lang="en-MY" dirty="0" err="1"/>
              <a:t>diaktifkan</a:t>
            </a:r>
            <a:r>
              <a:rPr lang="en-MY" dirty="0"/>
              <a:t>.</a:t>
            </a:r>
          </a:p>
          <a:p>
            <a:r>
              <a:rPr lang="en-MY" dirty="0" err="1"/>
              <a:t>Sila</a:t>
            </a:r>
            <a:r>
              <a:rPr lang="en-MY" dirty="0"/>
              <a:t> </a:t>
            </a:r>
            <a:r>
              <a:rPr lang="en-MY" dirty="0" err="1"/>
              <a:t>gunakan</a:t>
            </a:r>
            <a:r>
              <a:rPr lang="en-MY" dirty="0"/>
              <a:t> platform Microsoft excel </a:t>
            </a:r>
            <a:r>
              <a:rPr lang="en-MY" dirty="0" err="1"/>
              <a:t>versi</a:t>
            </a:r>
            <a:r>
              <a:rPr lang="en-MY" dirty="0"/>
              <a:t> windows </a:t>
            </a:r>
            <a:r>
              <a:rPr lang="en-MY" dirty="0" err="1"/>
              <a:t>sahaja</a:t>
            </a:r>
            <a:r>
              <a:rPr lang="en-MY" dirty="0"/>
              <a:t>. Platform </a:t>
            </a:r>
            <a:r>
              <a:rPr lang="en-MY" dirty="0" err="1"/>
              <a:t>selain</a:t>
            </a:r>
            <a:r>
              <a:rPr lang="en-MY" dirty="0"/>
              <a:t> </a:t>
            </a:r>
            <a:r>
              <a:rPr lang="en-MY" dirty="0" err="1"/>
              <a:t>daripada</a:t>
            </a:r>
            <a:r>
              <a:rPr lang="en-MY" dirty="0"/>
              <a:t> </a:t>
            </a:r>
            <a:r>
              <a:rPr lang="en-MY" dirty="0" err="1"/>
              <a:t>itu</a:t>
            </a:r>
            <a:r>
              <a:rPr lang="en-MY" dirty="0"/>
              <a:t> </a:t>
            </a:r>
            <a:r>
              <a:rPr lang="en-MY" dirty="0" err="1"/>
              <a:t>tidak</a:t>
            </a:r>
            <a:r>
              <a:rPr lang="en-MY" dirty="0"/>
              <a:t> </a:t>
            </a:r>
            <a:r>
              <a:rPr lang="en-MY" dirty="0" err="1"/>
              <a:t>digalakkan</a:t>
            </a:r>
            <a:r>
              <a:rPr lang="en-MY" dirty="0"/>
              <a:t> kerana </a:t>
            </a:r>
            <a:r>
              <a:rPr lang="en-MY" dirty="0" err="1"/>
              <a:t>pakej</a:t>
            </a:r>
            <a:r>
              <a:rPr lang="en-MY" dirty="0"/>
              <a:t> </a:t>
            </a:r>
            <a:r>
              <a:rPr lang="en-MY" dirty="0" err="1"/>
              <a:t>telah</a:t>
            </a:r>
            <a:r>
              <a:rPr lang="en-MY" dirty="0"/>
              <a:t> </a:t>
            </a:r>
            <a:r>
              <a:rPr lang="en-MY" dirty="0" err="1"/>
              <a:t>dibangunkan</a:t>
            </a:r>
            <a:r>
              <a:rPr lang="en-MY" dirty="0"/>
              <a:t> </a:t>
            </a:r>
            <a:r>
              <a:rPr lang="en-MY" dirty="0" err="1"/>
              <a:t>menggunakan</a:t>
            </a:r>
            <a:r>
              <a:rPr lang="en-MY" dirty="0"/>
              <a:t> Microsoft excel </a:t>
            </a:r>
            <a:r>
              <a:rPr lang="en-MY" dirty="0" err="1"/>
              <a:t>versi</a:t>
            </a:r>
            <a:r>
              <a:rPr lang="en-MY" dirty="0"/>
              <a:t> windows </a:t>
            </a:r>
            <a:r>
              <a:rPr lang="en-MY" dirty="0" err="1"/>
              <a:t>sahaja</a:t>
            </a:r>
            <a:r>
              <a:rPr lang="en-MY" dirty="0"/>
              <a:t>.</a:t>
            </a:r>
          </a:p>
          <a:p>
            <a:r>
              <a:rPr lang="en-MY" dirty="0" err="1"/>
              <a:t>Sila</a:t>
            </a:r>
            <a:r>
              <a:rPr lang="en-MY" dirty="0"/>
              <a:t> </a:t>
            </a:r>
            <a:r>
              <a:rPr lang="en-MY" dirty="0" err="1"/>
              <a:t>dapatkan</a:t>
            </a:r>
            <a:r>
              <a:rPr lang="en-MY" dirty="0"/>
              <a:t> </a:t>
            </a:r>
            <a:r>
              <a:rPr lang="en-MY" dirty="0" err="1"/>
              <a:t>Pakej</a:t>
            </a:r>
            <a:r>
              <a:rPr lang="en-MY" dirty="0"/>
              <a:t> Contract Sum Analysis </a:t>
            </a:r>
            <a:r>
              <a:rPr lang="en-MY" dirty="0" err="1"/>
              <a:t>daripada</a:t>
            </a:r>
            <a:r>
              <a:rPr lang="en-MY" dirty="0"/>
              <a:t> </a:t>
            </a:r>
            <a:r>
              <a:rPr lang="en-MY" dirty="0" err="1"/>
              <a:t>Pihak</a:t>
            </a:r>
            <a:r>
              <a:rPr lang="en-MY" dirty="0"/>
              <a:t> Bahagian </a:t>
            </a:r>
            <a:r>
              <a:rPr lang="en-MY" dirty="0" err="1"/>
              <a:t>Dokumentasi</a:t>
            </a:r>
            <a:r>
              <a:rPr lang="en-MY" dirty="0"/>
              <a:t> &amp; ICT </a:t>
            </a:r>
            <a:r>
              <a:rPr lang="en-MY" dirty="0" err="1"/>
              <a:t>melalui</a:t>
            </a:r>
            <a:r>
              <a:rPr lang="en-MY" dirty="0"/>
              <a:t> email support.jet@jkr.gov.my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91A0D1-1A12-4E1C-841C-E3F88287D959}"/>
              </a:ext>
            </a:extLst>
          </p:cNvPr>
          <p:cNvCxnSpPr>
            <a:cxnSpLocks/>
          </p:cNvCxnSpPr>
          <p:nvPr/>
        </p:nvCxnSpPr>
        <p:spPr>
          <a:xfrm>
            <a:off x="1307592" y="1341974"/>
            <a:ext cx="971597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AE6BF707-A905-9DBC-3298-E284B9927BF3}"/>
              </a:ext>
            </a:extLst>
          </p:cNvPr>
          <p:cNvSpPr txBox="1">
            <a:spLocks/>
          </p:cNvSpPr>
          <p:nvPr/>
        </p:nvSpPr>
        <p:spPr>
          <a:xfrm>
            <a:off x="1809957" y="6530320"/>
            <a:ext cx="100584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©BDI, CKUB | BTM, CDPK | Email: 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 | </a:t>
            </a:r>
            <a:fld id="{B3A445D0-64CA-40C6-BF25-2606929C2FD5}" type="datetime1">
              <a:rPr lang="en-US" sz="1050" smtClean="0">
                <a:solidFill>
                  <a:schemeClr val="bg1">
                    <a:lumMod val="75000"/>
                  </a:schemeClr>
                </a:solidFill>
              </a:rPr>
              <a:pPr algn="r"/>
              <a:t>2/8/2023</a:t>
            </a:fld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32B8C-33ED-C15E-04A7-AFD8E7E01B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3482" y="4623415"/>
            <a:ext cx="1879918" cy="1819415"/>
          </a:xfrm>
          <a:prstGeom prst="rect">
            <a:avLst/>
          </a:prstGeom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44A6A5F-70A9-BBF8-37FC-CCAC2183C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5742"/>
            <a:ext cx="1086525" cy="1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79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B3040A-136A-C6F8-139E-2078D3839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7"/>
            <a:ext cx="6538116" cy="6858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9E705-321B-F061-F8FB-241B547AF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528" y="1027906"/>
            <a:ext cx="3458058" cy="484890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BD75FCF-A7E3-91E8-6238-E19AAD546C32}"/>
              </a:ext>
            </a:extLst>
          </p:cNvPr>
          <p:cNvSpPr/>
          <p:nvPr/>
        </p:nvSpPr>
        <p:spPr>
          <a:xfrm>
            <a:off x="2173357" y="578712"/>
            <a:ext cx="2574780" cy="443258"/>
          </a:xfrm>
          <a:prstGeom prst="wedgeRoundRectCallout">
            <a:avLst>
              <a:gd name="adj1" fmla="val -50170"/>
              <a:gd name="adj2" fmla="val 9292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kanan</a:t>
            </a:r>
            <a:r>
              <a:rPr lang="en-MY" sz="1400" dirty="0">
                <a:solidFill>
                  <a:sysClr val="windowText" lastClr="000000"/>
                </a:solidFill>
              </a:rPr>
              <a:t> pada fail excel yang </a:t>
            </a:r>
            <a:r>
              <a:rPr lang="en-MY" sz="1400" dirty="0" err="1">
                <a:solidFill>
                  <a:sysClr val="windowText" lastClr="000000"/>
                </a:solidFill>
              </a:rPr>
              <a:t>telah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dimuat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turun</a:t>
            </a:r>
            <a:r>
              <a:rPr lang="en-MY" sz="1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90074F-5FE2-3FFA-682B-D8D65ED30185}"/>
              </a:ext>
            </a:extLst>
          </p:cNvPr>
          <p:cNvSpPr/>
          <p:nvPr/>
        </p:nvSpPr>
        <p:spPr>
          <a:xfrm>
            <a:off x="2027583" y="5876808"/>
            <a:ext cx="795130" cy="298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89A7D4F-4452-D24B-F7EE-D9D8BABB8588}"/>
              </a:ext>
            </a:extLst>
          </p:cNvPr>
          <p:cNvSpPr/>
          <p:nvPr/>
        </p:nvSpPr>
        <p:spPr>
          <a:xfrm>
            <a:off x="2822713" y="6115878"/>
            <a:ext cx="2574780" cy="443258"/>
          </a:xfrm>
          <a:prstGeom prst="wedgeRoundRectCallout">
            <a:avLst>
              <a:gd name="adj1" fmla="val -44508"/>
              <a:gd name="adj2" fmla="val -7450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400" dirty="0" err="1">
                <a:solidFill>
                  <a:sysClr val="windowText" lastClr="000000"/>
                </a:solidFill>
              </a:rPr>
              <a:t>Pilih</a:t>
            </a:r>
            <a:r>
              <a:rPr lang="en-MY" sz="1400" dirty="0">
                <a:solidFill>
                  <a:sysClr val="windowText" lastClr="000000"/>
                </a:solidFill>
              </a:rPr>
              <a:t> dan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properties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F49896-954D-E760-A416-F7282132C286}"/>
              </a:ext>
            </a:extLst>
          </p:cNvPr>
          <p:cNvSpPr/>
          <p:nvPr/>
        </p:nvSpPr>
        <p:spPr>
          <a:xfrm>
            <a:off x="9462051" y="4815052"/>
            <a:ext cx="795130" cy="298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458F4-D045-81A7-C0C2-B22368E44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138" y="4857612"/>
            <a:ext cx="248478" cy="213587"/>
          </a:xfrm>
        </p:spPr>
        <p:txBody>
          <a:bodyPr>
            <a:normAutofit/>
          </a:bodyPr>
          <a:lstStyle/>
          <a:p>
            <a:r>
              <a:rPr lang="en-MY" sz="800" dirty="0"/>
              <a:t>√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2E7BBA7-9D45-60EB-C474-5BE30142E1DC}"/>
              </a:ext>
            </a:extLst>
          </p:cNvPr>
          <p:cNvSpPr/>
          <p:nvPr/>
        </p:nvSpPr>
        <p:spPr>
          <a:xfrm>
            <a:off x="8700052" y="6026160"/>
            <a:ext cx="2574780" cy="443258"/>
          </a:xfrm>
          <a:prstGeom prst="wedgeRoundRectCallout">
            <a:avLst>
              <a:gd name="adj1" fmla="val -44508"/>
              <a:gd name="adj2" fmla="val -7450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tandakan</a:t>
            </a:r>
            <a:r>
              <a:rPr lang="en-MY" sz="1400" dirty="0">
                <a:solidFill>
                  <a:sysClr val="windowText" lastClr="000000"/>
                </a:solidFill>
              </a:rPr>
              <a:t> (√ ) pada </a:t>
            </a:r>
            <a:r>
              <a:rPr lang="en-MY" sz="1400" dirty="0" err="1">
                <a:solidFill>
                  <a:sysClr val="windowText" lastClr="000000"/>
                </a:solidFill>
              </a:rPr>
              <a:t>kotak</a:t>
            </a:r>
            <a:r>
              <a:rPr lang="en-MY" sz="1400" dirty="0">
                <a:solidFill>
                  <a:sysClr val="windowText" lastClr="000000"/>
                </a:solidFill>
              </a:rPr>
              <a:t> dan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ok</a:t>
            </a:r>
          </a:p>
        </p:txBody>
      </p:sp>
    </p:spTree>
    <p:extLst>
      <p:ext uri="{BB962C8B-B14F-4D97-AF65-F5344CB8AC3E}">
        <p14:creationId xmlns:p14="http://schemas.microsoft.com/office/powerpoint/2010/main" val="732553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E68E32-61EC-506E-2D8D-8190B7E7C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39"/>
          <a:stretch/>
        </p:blipFill>
        <p:spPr>
          <a:xfrm>
            <a:off x="0" y="0"/>
            <a:ext cx="5802923" cy="6858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CC7F7-05DF-88B5-3E3B-F283B37A0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77" y="0"/>
            <a:ext cx="5802923" cy="6858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C5647BB-9ECE-43B8-ED6B-0B2B5A0A4B82}"/>
              </a:ext>
            </a:extLst>
          </p:cNvPr>
          <p:cNvSpPr/>
          <p:nvPr/>
        </p:nvSpPr>
        <p:spPr>
          <a:xfrm>
            <a:off x="3101009" y="618468"/>
            <a:ext cx="2574780" cy="443258"/>
          </a:xfrm>
          <a:prstGeom prst="wedgeRoundRectCallout">
            <a:avLst>
              <a:gd name="adj1" fmla="val -50170"/>
              <a:gd name="adj2" fmla="val 9292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Enable content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D9D936-EDC2-A4FC-0A97-00F254D546AE}"/>
              </a:ext>
            </a:extLst>
          </p:cNvPr>
          <p:cNvSpPr/>
          <p:nvPr/>
        </p:nvSpPr>
        <p:spPr>
          <a:xfrm>
            <a:off x="2305879" y="1061726"/>
            <a:ext cx="795130" cy="298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92F1C0B-085C-7187-4203-6519F081BBB5}"/>
              </a:ext>
            </a:extLst>
          </p:cNvPr>
          <p:cNvSpPr/>
          <p:nvPr/>
        </p:nvSpPr>
        <p:spPr>
          <a:xfrm>
            <a:off x="5406888" y="4041913"/>
            <a:ext cx="1272208" cy="35780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BD1EBF-DD56-0AF9-3B5B-406F5D52AF32}"/>
              </a:ext>
            </a:extLst>
          </p:cNvPr>
          <p:cNvSpPr/>
          <p:nvPr/>
        </p:nvSpPr>
        <p:spPr>
          <a:xfrm>
            <a:off x="7414591" y="6520070"/>
            <a:ext cx="1305339" cy="3379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142F5B7-781E-6107-D06B-1502FC9C7F1C}"/>
              </a:ext>
            </a:extLst>
          </p:cNvPr>
          <p:cNvSpPr/>
          <p:nvPr/>
        </p:nvSpPr>
        <p:spPr>
          <a:xfrm>
            <a:off x="8183218" y="5552661"/>
            <a:ext cx="3226904" cy="684039"/>
          </a:xfrm>
          <a:prstGeom prst="wedgeRoundRectCallout">
            <a:avLst>
              <a:gd name="adj1" fmla="val -50170"/>
              <a:gd name="adj2" fmla="val 9292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400" dirty="0" err="1">
                <a:solidFill>
                  <a:sysClr val="windowText" lastClr="000000"/>
                </a:solidFill>
              </a:rPr>
              <a:t>Selepas</a:t>
            </a:r>
            <a:r>
              <a:rPr lang="en-MY" sz="1400" dirty="0">
                <a:solidFill>
                  <a:sysClr val="windowText" lastClr="000000"/>
                </a:solidFill>
              </a:rPr>
              <a:t> Macro </a:t>
            </a:r>
            <a:r>
              <a:rPr lang="en-MY" sz="1400" dirty="0" err="1">
                <a:solidFill>
                  <a:sysClr val="windowText" lastClr="000000"/>
                </a:solidFill>
              </a:rPr>
              <a:t>telah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diaktifkan</a:t>
            </a:r>
            <a:r>
              <a:rPr lang="en-MY" sz="1400" dirty="0">
                <a:solidFill>
                  <a:sysClr val="windowText" lastClr="000000"/>
                </a:solidFill>
              </a:rPr>
              <a:t> sheet “</a:t>
            </a:r>
            <a:r>
              <a:rPr lang="en-MY" sz="1400" dirty="0" err="1">
                <a:solidFill>
                  <a:sysClr val="windowText" lastClr="000000"/>
                </a:solidFill>
              </a:rPr>
              <a:t>Muka</a:t>
            </a:r>
            <a:r>
              <a:rPr lang="en-MY" sz="1400" dirty="0">
                <a:solidFill>
                  <a:sysClr val="windowText" lastClr="000000"/>
                </a:solidFill>
              </a:rPr>
              <a:t> Utama” dan “1. RK” </a:t>
            </a:r>
            <a:r>
              <a:rPr lang="en-MY" sz="1400" dirty="0" err="1">
                <a:solidFill>
                  <a:sysClr val="windowText" lastClr="000000"/>
                </a:solidFill>
              </a:rPr>
              <a:t>akan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muncul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749701-5D1D-7CE4-ECF8-0F41CCDA5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407" y="1678394"/>
            <a:ext cx="5830114" cy="241016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187056B-15FD-1929-A144-53766CE86FB3}"/>
              </a:ext>
            </a:extLst>
          </p:cNvPr>
          <p:cNvSpPr/>
          <p:nvPr/>
        </p:nvSpPr>
        <p:spPr>
          <a:xfrm>
            <a:off x="6559527" y="3114435"/>
            <a:ext cx="2574780" cy="443258"/>
          </a:xfrm>
          <a:prstGeom prst="wedgeRoundRectCallout">
            <a:avLst>
              <a:gd name="adj1" fmla="val -50170"/>
              <a:gd name="adj2" fmla="val 9292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log </a:t>
            </a:r>
            <a:r>
              <a:rPr lang="en-MY" sz="1400" dirty="0" err="1">
                <a:solidFill>
                  <a:sysClr val="windowText" lastClr="000000"/>
                </a:solidFill>
              </a:rPr>
              <a:t>masuk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80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5D9C6-A71C-C381-2902-86BD1DC2D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E64AE-95D8-263F-0C91-220E45E6C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FB6E7-B345-0474-5671-4D6729DB0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0"/>
            <a:ext cx="1163781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763F6-D948-5226-EB29-AFC135E1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516" y="3430081"/>
            <a:ext cx="2876951" cy="1343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FD2DB-967F-BBE9-B1DA-4F49D40EF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516" y="4936490"/>
            <a:ext cx="1428949" cy="124794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919BF76-9D19-FC61-42CD-92DAAD6B33FC}"/>
              </a:ext>
            </a:extLst>
          </p:cNvPr>
          <p:cNvSpPr/>
          <p:nvPr/>
        </p:nvSpPr>
        <p:spPr>
          <a:xfrm>
            <a:off x="2719666" y="1690688"/>
            <a:ext cx="1656521" cy="443258"/>
          </a:xfrm>
          <a:prstGeom prst="wedgeRoundRectCallout">
            <a:avLst>
              <a:gd name="adj1" fmla="val 50195"/>
              <a:gd name="adj2" fmla="val -8347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Butang</a:t>
            </a:r>
            <a:r>
              <a:rPr lang="en-MY" sz="1400" dirty="0">
                <a:solidFill>
                  <a:sysClr val="windowText" lastClr="000000"/>
                </a:solidFill>
              </a:rPr>
              <a:t> Menu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913D053-6174-A637-B032-D5E3C4188EC2}"/>
              </a:ext>
            </a:extLst>
          </p:cNvPr>
          <p:cNvSpPr/>
          <p:nvPr/>
        </p:nvSpPr>
        <p:spPr>
          <a:xfrm>
            <a:off x="559562" y="3991234"/>
            <a:ext cx="3816623" cy="782060"/>
          </a:xfrm>
          <a:prstGeom prst="wedgeRoundRectCallout">
            <a:avLst>
              <a:gd name="adj1" fmla="val 59223"/>
              <a:gd name="adj2" fmla="val 1819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masukkan</a:t>
            </a:r>
            <a:r>
              <a:rPr lang="en-MY" sz="1400" dirty="0">
                <a:solidFill>
                  <a:sysClr val="windowText" lastClr="000000"/>
                </a:solidFill>
              </a:rPr>
              <a:t> no. </a:t>
            </a:r>
            <a:r>
              <a:rPr lang="en-MY" sz="1400" dirty="0" err="1">
                <a:solidFill>
                  <a:sysClr val="windowText" lastClr="000000"/>
                </a:solidFill>
              </a:rPr>
              <a:t>kad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pengenalan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sekiranya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telah</a:t>
            </a:r>
            <a:r>
              <a:rPr lang="en-MY" sz="1400" dirty="0">
                <a:solidFill>
                  <a:sysClr val="windowText" lastClr="000000"/>
                </a:solidFill>
              </a:rPr>
              <a:t> daftar </a:t>
            </a:r>
            <a:r>
              <a:rPr lang="en-MY" sz="1400" dirty="0" err="1">
                <a:solidFill>
                  <a:sysClr val="windowText" lastClr="000000"/>
                </a:solidFill>
              </a:rPr>
              <a:t>maklumat</a:t>
            </a:r>
            <a:r>
              <a:rPr lang="en-MY" sz="1400" dirty="0">
                <a:solidFill>
                  <a:sysClr val="windowText" lastClr="000000"/>
                </a:solidFill>
              </a:rPr>
              <a:t>. </a:t>
            </a:r>
            <a:r>
              <a:rPr lang="en-MY" sz="1400" dirty="0" err="1">
                <a:solidFill>
                  <a:sysClr val="windowText" lastClr="000000"/>
                </a:solidFill>
              </a:rPr>
              <a:t>Sekira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belum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butang</a:t>
            </a:r>
            <a:r>
              <a:rPr lang="en-MY" sz="1400" dirty="0">
                <a:solidFill>
                  <a:sysClr val="windowText" lastClr="000000"/>
                </a:solidFill>
              </a:rPr>
              <a:t> Log Masuk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76F9D0E-F75A-1FDA-A928-E0773CC3F0BA}"/>
              </a:ext>
            </a:extLst>
          </p:cNvPr>
          <p:cNvSpPr/>
          <p:nvPr/>
        </p:nvSpPr>
        <p:spPr>
          <a:xfrm>
            <a:off x="1990797" y="5560464"/>
            <a:ext cx="1937795" cy="443258"/>
          </a:xfrm>
          <a:prstGeom prst="wedgeRoundRectCallout">
            <a:avLst>
              <a:gd name="adj1" fmla="val 66195"/>
              <a:gd name="adj2" fmla="val 2116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ok </a:t>
            </a:r>
            <a:r>
              <a:rPr lang="en-MY" sz="1400" dirty="0" err="1">
                <a:solidFill>
                  <a:sysClr val="windowText" lastClr="000000"/>
                </a:solidFill>
              </a:rPr>
              <a:t>untuk</a:t>
            </a:r>
            <a:r>
              <a:rPr lang="en-MY" sz="1400" dirty="0">
                <a:solidFill>
                  <a:sysClr val="windowText" lastClr="000000"/>
                </a:solidFill>
              </a:rPr>
              <a:t> daftar </a:t>
            </a:r>
            <a:r>
              <a:rPr lang="en-MY" sz="1400" dirty="0" err="1">
                <a:solidFill>
                  <a:sysClr val="windowText" lastClr="000000"/>
                </a:solidFill>
              </a:rPr>
              <a:t>maklumat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0DF2C-A021-2205-688A-F9497A7E5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96" y="3026460"/>
            <a:ext cx="2896004" cy="253400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33B8E0-5B75-9DF4-C648-C60380B0A8C5}"/>
              </a:ext>
            </a:extLst>
          </p:cNvPr>
          <p:cNvSpPr/>
          <p:nvPr/>
        </p:nvSpPr>
        <p:spPr>
          <a:xfrm>
            <a:off x="7329924" y="5698320"/>
            <a:ext cx="1937795" cy="845603"/>
          </a:xfrm>
          <a:prstGeom prst="wedgeRoundRectCallout">
            <a:avLst>
              <a:gd name="adj1" fmla="val 34737"/>
              <a:gd name="adj2" fmla="val -12615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isikan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maklumat</a:t>
            </a:r>
            <a:r>
              <a:rPr lang="en-MY" sz="1400" dirty="0">
                <a:solidFill>
                  <a:sysClr val="windowText" lastClr="000000"/>
                </a:solidFill>
              </a:rPr>
              <a:t> dan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daftar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CA8DF5-0DCE-FB72-6948-2D340CC455A6}"/>
              </a:ext>
            </a:extLst>
          </p:cNvPr>
          <p:cNvSpPr/>
          <p:nvPr/>
        </p:nvSpPr>
        <p:spPr>
          <a:xfrm>
            <a:off x="6882330" y="355092"/>
            <a:ext cx="4855464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 err="1">
                <a:solidFill>
                  <a:sysClr val="windowText" lastClr="000000"/>
                </a:solidFill>
              </a:rPr>
              <a:t>Setelah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membuat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pendaftaran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sila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klik</a:t>
            </a:r>
            <a:r>
              <a:rPr lang="en-MY" sz="1200" dirty="0">
                <a:solidFill>
                  <a:sysClr val="windowText" lastClr="000000"/>
                </a:solidFill>
              </a:rPr>
              <a:t> menu </a:t>
            </a:r>
            <a:r>
              <a:rPr lang="en-MY" sz="1200" dirty="0" err="1">
                <a:solidFill>
                  <a:sysClr val="windowText" lastClr="000000"/>
                </a:solidFill>
              </a:rPr>
              <a:t>sekali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lagi</a:t>
            </a:r>
            <a:r>
              <a:rPr lang="en-MY" sz="1200" dirty="0">
                <a:solidFill>
                  <a:sysClr val="windowText" lastClr="000000"/>
                </a:solidFill>
              </a:rPr>
              <a:t> dan </a:t>
            </a:r>
            <a:r>
              <a:rPr lang="en-MY" sz="1200" dirty="0" err="1">
                <a:solidFill>
                  <a:sysClr val="windowText" lastClr="000000"/>
                </a:solidFill>
              </a:rPr>
              <a:t>masukkan</a:t>
            </a:r>
            <a:r>
              <a:rPr lang="en-MY" sz="1200" dirty="0">
                <a:solidFill>
                  <a:sysClr val="windowText" lastClr="000000"/>
                </a:solidFill>
              </a:rPr>
              <a:t> No. Kad </a:t>
            </a:r>
            <a:r>
              <a:rPr lang="en-MY" sz="1200" dirty="0" err="1">
                <a:solidFill>
                  <a:sysClr val="windowText" lastClr="000000"/>
                </a:solidFill>
              </a:rPr>
              <a:t>Pengenalan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untuk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melihat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Senarai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Kuantiti</a:t>
            </a:r>
            <a:r>
              <a:rPr lang="en-MY" sz="1200" dirty="0">
                <a:solidFill>
                  <a:sysClr val="windowText" lastClr="000000"/>
                </a:solidFill>
              </a:rPr>
              <a:t> dan Menu </a:t>
            </a:r>
            <a:r>
              <a:rPr lang="en-MY" sz="1200" dirty="0" err="1">
                <a:solidFill>
                  <a:sysClr val="windowText" lastClr="000000"/>
                </a:solidFill>
              </a:rPr>
              <a:t>Petender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akan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dipaparkan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E56FAA4-243A-71A0-AAF2-CB8933E0E229}"/>
              </a:ext>
            </a:extLst>
          </p:cNvPr>
          <p:cNvSpPr/>
          <p:nvPr/>
        </p:nvSpPr>
        <p:spPr>
          <a:xfrm>
            <a:off x="9310391" y="1457500"/>
            <a:ext cx="2385389" cy="443258"/>
          </a:xfrm>
          <a:prstGeom prst="wedgeRoundRectCallout">
            <a:avLst>
              <a:gd name="adj1" fmla="val -103215"/>
              <a:gd name="adj2" fmla="val -9585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400" dirty="0" err="1">
                <a:solidFill>
                  <a:sysClr val="windowText" lastClr="000000"/>
                </a:solidFill>
              </a:rPr>
              <a:t>Setelah</a:t>
            </a:r>
            <a:r>
              <a:rPr lang="en-MY" sz="1400" dirty="0">
                <a:solidFill>
                  <a:sysClr val="windowText" lastClr="000000"/>
                </a:solidFill>
              </a:rPr>
              <a:t> enable Macro, </a:t>
            </a: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abaikan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atau</a:t>
            </a:r>
            <a:r>
              <a:rPr lang="en-MY" sz="1400" dirty="0">
                <a:solidFill>
                  <a:sysClr val="windowText" lastClr="000000"/>
                </a:solidFill>
              </a:rPr>
              <a:t> “x” </a:t>
            </a:r>
            <a:r>
              <a:rPr lang="en-MY" sz="1400" dirty="0" err="1">
                <a:solidFill>
                  <a:sysClr val="windowText" lastClr="000000"/>
                </a:solidFill>
              </a:rPr>
              <a:t>notifikasi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ini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200072-A75D-8058-4EB8-5292477683E8}"/>
              </a:ext>
            </a:extLst>
          </p:cNvPr>
          <p:cNvSpPr/>
          <p:nvPr/>
        </p:nvSpPr>
        <p:spPr>
          <a:xfrm>
            <a:off x="1143000" y="5193792"/>
            <a:ext cx="2688336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u="sng" dirty="0">
                <a:solidFill>
                  <a:schemeClr val="tx1"/>
                </a:solidFill>
              </a:rPr>
              <a:t>SENARAI KUANTITI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76D59D-FE3D-1FC5-1E41-3184AEC625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261" y="2380793"/>
            <a:ext cx="3067478" cy="92405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C69303C-184E-499A-00D6-2473C7D6D149}"/>
              </a:ext>
            </a:extLst>
          </p:cNvPr>
          <p:cNvSpPr/>
          <p:nvPr/>
        </p:nvSpPr>
        <p:spPr>
          <a:xfrm>
            <a:off x="6882330" y="1792652"/>
            <a:ext cx="2385389" cy="443258"/>
          </a:xfrm>
          <a:prstGeom prst="wedgeRoundRectCallout">
            <a:avLst>
              <a:gd name="adj1" fmla="val -65494"/>
              <a:gd name="adj2" fmla="val 19507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400" dirty="0" err="1">
                <a:solidFill>
                  <a:sysClr val="windowText" lastClr="000000"/>
                </a:solidFill>
              </a:rPr>
              <a:t>Pilih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Peranan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sebagai</a:t>
            </a:r>
            <a:r>
              <a:rPr lang="en-MY" sz="1400" dirty="0">
                <a:solidFill>
                  <a:sysClr val="windowText" lastClr="000000"/>
                </a:solidFill>
              </a:rPr>
              <a:t> “</a:t>
            </a:r>
            <a:r>
              <a:rPr lang="en-MY" sz="1400" dirty="0" err="1">
                <a:solidFill>
                  <a:sysClr val="windowText" lastClr="000000"/>
                </a:solidFill>
              </a:rPr>
              <a:t>Petender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A5C39CA-5FEF-FDC4-17BB-7FE71A281DE3}"/>
              </a:ext>
            </a:extLst>
          </p:cNvPr>
          <p:cNvSpPr/>
          <p:nvPr/>
        </p:nvSpPr>
        <p:spPr>
          <a:xfrm>
            <a:off x="5623560" y="2888604"/>
            <a:ext cx="941832" cy="378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0923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49EA-6B03-1C83-FA83-FC01642F5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29F09-F842-A4D1-2594-9A160A542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050-861B-8FBE-51B4-ADA5DB1A9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0" y="0"/>
            <a:ext cx="1166831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76DB6F-1CDA-E2CE-674D-E10732EC7788}"/>
              </a:ext>
            </a:extLst>
          </p:cNvPr>
          <p:cNvSpPr/>
          <p:nvPr/>
        </p:nvSpPr>
        <p:spPr>
          <a:xfrm>
            <a:off x="612813" y="3078370"/>
            <a:ext cx="7561924" cy="323353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5A295E-89ED-9D84-6810-4E7D6374BC6B}"/>
              </a:ext>
            </a:extLst>
          </p:cNvPr>
          <p:cNvSpPr/>
          <p:nvPr/>
        </p:nvSpPr>
        <p:spPr>
          <a:xfrm>
            <a:off x="838200" y="3451863"/>
            <a:ext cx="3531704" cy="277143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E825D-695A-ACFF-1799-40AE21A73B6F}"/>
              </a:ext>
            </a:extLst>
          </p:cNvPr>
          <p:cNvSpPr txBox="1"/>
          <p:nvPr/>
        </p:nvSpPr>
        <p:spPr>
          <a:xfrm>
            <a:off x="1005633" y="4263882"/>
            <a:ext cx="318706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b="1" dirty="0" err="1"/>
              <a:t>Lihat</a:t>
            </a:r>
            <a:r>
              <a:rPr lang="en-MY" sz="1400" b="1" dirty="0"/>
              <a:t> BQ</a:t>
            </a:r>
          </a:p>
          <a:p>
            <a:pPr marL="171450" indent="-171450">
              <a:buFontTx/>
              <a:buChar char="-"/>
            </a:pPr>
            <a:r>
              <a:rPr lang="en-MY" sz="1200" dirty="0"/>
              <a:t>Menu “</a:t>
            </a:r>
            <a:r>
              <a:rPr lang="en-MY" sz="1200" dirty="0" err="1"/>
              <a:t>Lihat</a:t>
            </a:r>
            <a:r>
              <a:rPr lang="en-MY" sz="1200" dirty="0"/>
              <a:t> BQ” </a:t>
            </a:r>
            <a:r>
              <a:rPr lang="en-MY" sz="1200" dirty="0" err="1"/>
              <a:t>berfungsi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</a:t>
            </a:r>
            <a:r>
              <a:rPr lang="en-MY" sz="1200" dirty="0" err="1"/>
              <a:t>memaparkan</a:t>
            </a:r>
            <a:r>
              <a:rPr lang="en-MY" sz="1200" dirty="0"/>
              <a:t> </a:t>
            </a:r>
            <a:r>
              <a:rPr lang="en-MY" sz="1200" dirty="0" err="1"/>
              <a:t>semula</a:t>
            </a:r>
            <a:r>
              <a:rPr lang="en-MY" sz="1200" dirty="0"/>
              <a:t> </a:t>
            </a:r>
            <a:r>
              <a:rPr lang="en-MY" sz="1200" dirty="0" err="1"/>
              <a:t>Senarai</a:t>
            </a:r>
            <a:r>
              <a:rPr lang="en-MY" sz="1200" dirty="0"/>
              <a:t> </a:t>
            </a:r>
            <a:r>
              <a:rPr lang="en-MY" sz="1200" dirty="0" err="1"/>
              <a:t>Kuantiti</a:t>
            </a:r>
            <a:r>
              <a:rPr lang="en-MY" sz="1200" dirty="0"/>
              <a:t> </a:t>
            </a:r>
            <a:r>
              <a:rPr lang="en-MY" sz="1200" dirty="0" err="1"/>
              <a:t>sekiranya</a:t>
            </a:r>
            <a:r>
              <a:rPr lang="en-MY" sz="1200" dirty="0"/>
              <a:t> </a:t>
            </a:r>
            <a:r>
              <a:rPr lang="en-MY" sz="1200" dirty="0" err="1"/>
              <a:t>Senarai</a:t>
            </a:r>
            <a:r>
              <a:rPr lang="en-MY" sz="1200" dirty="0"/>
              <a:t> </a:t>
            </a:r>
            <a:r>
              <a:rPr lang="en-MY" sz="1200" dirty="0" err="1"/>
              <a:t>Kuantiti</a:t>
            </a:r>
            <a:r>
              <a:rPr lang="en-MY" sz="1200" dirty="0"/>
              <a:t> </a:t>
            </a:r>
            <a:r>
              <a:rPr lang="en-MY" sz="1200" dirty="0" err="1"/>
              <a:t>tidak</a:t>
            </a:r>
            <a:r>
              <a:rPr lang="en-MY" sz="1200" dirty="0"/>
              <a:t> </a:t>
            </a:r>
            <a:r>
              <a:rPr lang="en-MY" sz="1200" dirty="0" err="1"/>
              <a:t>terpapar</a:t>
            </a:r>
            <a:r>
              <a:rPr lang="en-MY" sz="1200" dirty="0"/>
              <a:t> </a:t>
            </a:r>
            <a:r>
              <a:rPr lang="en-MY" sz="1200" dirty="0" err="1"/>
              <a:t>selepas</a:t>
            </a:r>
            <a:r>
              <a:rPr lang="en-MY" sz="1200" dirty="0"/>
              <a:t> log </a:t>
            </a:r>
            <a:r>
              <a:rPr lang="en-MY" sz="1200" dirty="0" err="1"/>
              <a:t>masuk</a:t>
            </a:r>
            <a:r>
              <a:rPr lang="en-MY" sz="1200" dirty="0"/>
              <a:t>.</a:t>
            </a:r>
          </a:p>
          <a:p>
            <a:pPr marL="171450" indent="-171450">
              <a:buFontTx/>
              <a:buChar char="-"/>
            </a:pPr>
            <a:endParaRPr lang="en-MY" sz="1200" dirty="0"/>
          </a:p>
          <a:p>
            <a:pPr marL="171450" indent="-171450">
              <a:buFontTx/>
              <a:buChar char="-"/>
            </a:pPr>
            <a:endParaRPr lang="en-MY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8A5C-3B20-05D4-D136-C47984225E9C}"/>
              </a:ext>
            </a:extLst>
          </p:cNvPr>
          <p:cNvSpPr txBox="1"/>
          <p:nvPr/>
        </p:nvSpPr>
        <p:spPr>
          <a:xfrm>
            <a:off x="678187" y="3091723"/>
            <a:ext cx="88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u="sng" dirty="0"/>
              <a:t>Menu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5015DD-5285-C159-09C8-8E70C7797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028" y="3078370"/>
            <a:ext cx="1686160" cy="323353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8701F1D-1172-2F88-891A-65D9109C3CF5}"/>
              </a:ext>
            </a:extLst>
          </p:cNvPr>
          <p:cNvSpPr/>
          <p:nvPr/>
        </p:nvSpPr>
        <p:spPr>
          <a:xfrm>
            <a:off x="4451975" y="3438612"/>
            <a:ext cx="3531704" cy="277143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ACBFA7-9313-444C-05A7-EDA709BF3ADF}"/>
              </a:ext>
            </a:extLst>
          </p:cNvPr>
          <p:cNvSpPr txBox="1"/>
          <p:nvPr/>
        </p:nvSpPr>
        <p:spPr>
          <a:xfrm>
            <a:off x="1010517" y="3591103"/>
            <a:ext cx="318706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b="1" dirty="0" err="1"/>
              <a:t>Muka</a:t>
            </a:r>
            <a:r>
              <a:rPr lang="en-MY" sz="1400" b="1" dirty="0"/>
              <a:t> Utama</a:t>
            </a:r>
          </a:p>
          <a:p>
            <a:pPr marL="171450" indent="-171450">
              <a:buFontTx/>
              <a:buChar char="-"/>
            </a:pPr>
            <a:r>
              <a:rPr lang="en-MY" sz="1200" dirty="0"/>
              <a:t>Menu “</a:t>
            </a:r>
            <a:r>
              <a:rPr lang="en-MY" sz="1200" dirty="0" err="1"/>
              <a:t>Muka</a:t>
            </a:r>
            <a:r>
              <a:rPr lang="en-MY" sz="1200" dirty="0"/>
              <a:t> Utama” </a:t>
            </a:r>
            <a:r>
              <a:rPr lang="en-MY" sz="1200" dirty="0" err="1"/>
              <a:t>berfungsi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Kembali </a:t>
            </a:r>
            <a:r>
              <a:rPr lang="en-MY" sz="1200" dirty="0" err="1"/>
              <a:t>semula</a:t>
            </a:r>
            <a:r>
              <a:rPr lang="en-MY" sz="1200" dirty="0"/>
              <a:t> </a:t>
            </a:r>
            <a:r>
              <a:rPr lang="en-MY" sz="1200" dirty="0" err="1"/>
              <a:t>ke</a:t>
            </a:r>
            <a:r>
              <a:rPr lang="en-MY" sz="1200" dirty="0"/>
              <a:t> </a:t>
            </a:r>
            <a:r>
              <a:rPr lang="en-MY" sz="1200" dirty="0" err="1"/>
              <a:t>muka</a:t>
            </a:r>
            <a:r>
              <a:rPr lang="en-MY" sz="1200" dirty="0"/>
              <a:t> </a:t>
            </a:r>
            <a:r>
              <a:rPr lang="en-MY" sz="1200" dirty="0" err="1"/>
              <a:t>utama</a:t>
            </a:r>
            <a:endParaRPr lang="en-MY" sz="1200" dirty="0"/>
          </a:p>
          <a:p>
            <a:pPr marL="171450" indent="-171450">
              <a:buFontTx/>
              <a:buChar char="-"/>
            </a:pPr>
            <a:endParaRPr lang="en-MY" sz="1200" dirty="0"/>
          </a:p>
          <a:p>
            <a:pPr marL="171450" indent="-171450">
              <a:buFontTx/>
              <a:buChar char="-"/>
            </a:pPr>
            <a:endParaRPr lang="en-MY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81B32A-8EAD-8CDA-31C8-2ED0CADE13E6}"/>
              </a:ext>
            </a:extLst>
          </p:cNvPr>
          <p:cNvSpPr txBox="1"/>
          <p:nvPr/>
        </p:nvSpPr>
        <p:spPr>
          <a:xfrm>
            <a:off x="963784" y="5235395"/>
            <a:ext cx="30612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b="1" dirty="0"/>
              <a:t>Export PDF</a:t>
            </a:r>
          </a:p>
          <a:p>
            <a:pPr marL="171450" indent="-171450">
              <a:buFontTx/>
              <a:buChar char="-"/>
            </a:pPr>
            <a:r>
              <a:rPr lang="en-MY" sz="1200" dirty="0"/>
              <a:t>Menu “Export PDF” </a:t>
            </a:r>
            <a:r>
              <a:rPr lang="en-MY" sz="1200" dirty="0" err="1"/>
              <a:t>berfungsi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convert </a:t>
            </a:r>
            <a:r>
              <a:rPr lang="en-MY" sz="1200" dirty="0" err="1"/>
              <a:t>keseluruhan</a:t>
            </a:r>
            <a:r>
              <a:rPr lang="en-MY" sz="1200" dirty="0"/>
              <a:t> excel </a:t>
            </a:r>
            <a:r>
              <a:rPr lang="en-MY" sz="1200" dirty="0" err="1"/>
              <a:t>kepada</a:t>
            </a:r>
            <a:r>
              <a:rPr lang="en-MY" sz="1200" dirty="0"/>
              <a:t> Fail PDF.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5DBDB6-6502-069C-D290-F9C22F8A56EE}"/>
              </a:ext>
            </a:extLst>
          </p:cNvPr>
          <p:cNvSpPr txBox="1"/>
          <p:nvPr/>
        </p:nvSpPr>
        <p:spPr>
          <a:xfrm>
            <a:off x="4720876" y="4376974"/>
            <a:ext cx="30612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b="1" dirty="0" err="1"/>
              <a:t>Ringkasan</a:t>
            </a:r>
            <a:r>
              <a:rPr lang="en-MY" sz="1400" b="1" dirty="0"/>
              <a:t> Tender</a:t>
            </a:r>
          </a:p>
          <a:p>
            <a:pPr marL="171450" indent="-171450">
              <a:buFontTx/>
              <a:buChar char="-"/>
            </a:pPr>
            <a:r>
              <a:rPr lang="en-MY" sz="1200" dirty="0"/>
              <a:t>Menu “</a:t>
            </a:r>
            <a:r>
              <a:rPr lang="en-MY" sz="1200" dirty="0" err="1"/>
              <a:t>Ringkasan</a:t>
            </a:r>
            <a:r>
              <a:rPr lang="en-MY" sz="1200" dirty="0"/>
              <a:t> Tender” </a:t>
            </a:r>
            <a:r>
              <a:rPr lang="en-MY" sz="1200" dirty="0" err="1"/>
              <a:t>berfungsi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</a:t>
            </a:r>
            <a:r>
              <a:rPr lang="en-MY" sz="1200" dirty="0" err="1"/>
              <a:t>memaparkan</a:t>
            </a:r>
            <a:r>
              <a:rPr lang="en-MY" sz="1200" dirty="0"/>
              <a:t> </a:t>
            </a:r>
            <a:r>
              <a:rPr lang="en-MY" sz="1200" dirty="0" err="1"/>
              <a:t>Ringkasan</a:t>
            </a:r>
            <a:r>
              <a:rPr lang="en-MY" sz="1200" dirty="0"/>
              <a:t> tender.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25B7BE-27E0-8D2B-465F-333763F32C34}"/>
              </a:ext>
            </a:extLst>
          </p:cNvPr>
          <p:cNvSpPr txBox="1"/>
          <p:nvPr/>
        </p:nvSpPr>
        <p:spPr>
          <a:xfrm>
            <a:off x="4720876" y="5049753"/>
            <a:ext cx="3035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b="1" dirty="0"/>
              <a:t>Save &amp; Close</a:t>
            </a:r>
          </a:p>
          <a:p>
            <a:pPr marL="171450" indent="-171450">
              <a:buFontTx/>
              <a:buChar char="-"/>
            </a:pPr>
            <a:r>
              <a:rPr lang="en-MY" sz="1200" dirty="0"/>
              <a:t>Menu “Save &amp; Close” </a:t>
            </a:r>
            <a:r>
              <a:rPr lang="en-MY" sz="1200" dirty="0" err="1"/>
              <a:t>berfungsi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</a:t>
            </a:r>
            <a:r>
              <a:rPr lang="en-MY" sz="1200" dirty="0" err="1"/>
              <a:t>simpan</a:t>
            </a:r>
            <a:r>
              <a:rPr lang="en-MY" sz="1200" dirty="0"/>
              <a:t> dan </a:t>
            </a:r>
            <a:r>
              <a:rPr lang="en-MY" sz="1200" dirty="0" err="1"/>
              <a:t>tutup</a:t>
            </a:r>
            <a:r>
              <a:rPr lang="en-MY" sz="1200" dirty="0"/>
              <a:t> </a:t>
            </a:r>
            <a:r>
              <a:rPr lang="en-MY" sz="1200" dirty="0" err="1"/>
              <a:t>Senarai</a:t>
            </a:r>
            <a:r>
              <a:rPr lang="en-MY" sz="1200" dirty="0"/>
              <a:t> </a:t>
            </a:r>
            <a:r>
              <a:rPr lang="en-MY" sz="1200" dirty="0" err="1"/>
              <a:t>Kuantiti</a:t>
            </a:r>
            <a:r>
              <a:rPr lang="en-MY" sz="1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95ED5-6767-2DB3-1FC2-5867F30A7827}"/>
              </a:ext>
            </a:extLst>
          </p:cNvPr>
          <p:cNvSpPr txBox="1"/>
          <p:nvPr/>
        </p:nvSpPr>
        <p:spPr>
          <a:xfrm>
            <a:off x="4718210" y="3704798"/>
            <a:ext cx="30045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b="1" dirty="0" err="1"/>
              <a:t>Kemaskini</a:t>
            </a:r>
            <a:r>
              <a:rPr lang="en-MY" sz="1400" b="1" dirty="0"/>
              <a:t> Profile</a:t>
            </a:r>
          </a:p>
          <a:p>
            <a:pPr marL="171450" indent="-171450">
              <a:buFontTx/>
              <a:buChar char="-"/>
            </a:pPr>
            <a:r>
              <a:rPr lang="en-MY" sz="1200" dirty="0"/>
              <a:t>Menu “</a:t>
            </a:r>
            <a:r>
              <a:rPr lang="en-MY" sz="1200" dirty="0" err="1"/>
              <a:t>Kemakini</a:t>
            </a:r>
            <a:r>
              <a:rPr lang="en-MY" sz="1200" dirty="0"/>
              <a:t> Profile” </a:t>
            </a:r>
            <a:r>
              <a:rPr lang="en-MY" sz="1200" dirty="0" err="1"/>
              <a:t>berfungsi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</a:t>
            </a:r>
            <a:r>
              <a:rPr lang="en-MY" sz="1200" dirty="0" err="1"/>
              <a:t>kemaskini</a:t>
            </a:r>
            <a:r>
              <a:rPr lang="en-MY" sz="1200" dirty="0"/>
              <a:t> Profile </a:t>
            </a:r>
            <a:r>
              <a:rPr lang="en-MY" sz="1200" dirty="0" err="1"/>
              <a:t>pengguna</a:t>
            </a:r>
            <a:r>
              <a:rPr lang="en-MY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641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C0CE-6CDA-FD65-2AA0-A20159B6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626DB-40F6-AD7C-7829-64A1F5A27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C776B-484B-058F-7874-B469D95B6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40" y="0"/>
            <a:ext cx="11656520" cy="6858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6881DD6-2026-9AB1-BCEB-0A7DF69D6D63}"/>
              </a:ext>
            </a:extLst>
          </p:cNvPr>
          <p:cNvSpPr/>
          <p:nvPr/>
        </p:nvSpPr>
        <p:spPr>
          <a:xfrm>
            <a:off x="5267739" y="2737608"/>
            <a:ext cx="2272748" cy="691391"/>
          </a:xfrm>
          <a:prstGeom prst="wedgeRoundRectCallout">
            <a:avLst>
              <a:gd name="adj1" fmla="val -69805"/>
              <a:gd name="adj2" fmla="val -2069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masukkan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nilai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harga</a:t>
            </a:r>
            <a:r>
              <a:rPr lang="en-MY" sz="1400" dirty="0">
                <a:solidFill>
                  <a:sysClr val="windowText" lastClr="000000"/>
                </a:solidFill>
              </a:rPr>
              <a:t> di </a:t>
            </a:r>
            <a:r>
              <a:rPr lang="en-MY" sz="1400" dirty="0" err="1">
                <a:solidFill>
                  <a:sysClr val="windowText" lastClr="000000"/>
                </a:solidFill>
              </a:rPr>
              <a:t>ruangan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kuning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DA4258-DA28-A368-ADCF-D565C5685746}"/>
              </a:ext>
            </a:extLst>
          </p:cNvPr>
          <p:cNvSpPr/>
          <p:nvPr/>
        </p:nvSpPr>
        <p:spPr>
          <a:xfrm>
            <a:off x="5267739" y="6492875"/>
            <a:ext cx="390939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925D392-A476-86E4-2897-1BEFAEE11B03}"/>
              </a:ext>
            </a:extLst>
          </p:cNvPr>
          <p:cNvSpPr/>
          <p:nvPr/>
        </p:nvSpPr>
        <p:spPr>
          <a:xfrm>
            <a:off x="5441428" y="5398570"/>
            <a:ext cx="2664143" cy="913330"/>
          </a:xfrm>
          <a:prstGeom prst="wedgeRoundRectCallout">
            <a:avLst>
              <a:gd name="adj1" fmla="val -45194"/>
              <a:gd name="adj2" fmla="val 9490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(+) </a:t>
            </a:r>
            <a:r>
              <a:rPr lang="en-MY" sz="1400" dirty="0" err="1">
                <a:solidFill>
                  <a:sysClr val="windowText" lastClr="000000"/>
                </a:solidFill>
              </a:rPr>
              <a:t>untuk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cipta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Senarai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Kuantiti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bagi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elemen</a:t>
            </a:r>
            <a:r>
              <a:rPr lang="en-MY" sz="1400" dirty="0">
                <a:solidFill>
                  <a:sysClr val="windowText" lastClr="000000"/>
                </a:solidFill>
              </a:rPr>
              <a:t>/</a:t>
            </a:r>
            <a:r>
              <a:rPr lang="en-MY" sz="1400" dirty="0" err="1">
                <a:solidFill>
                  <a:sysClr val="windowText" lastClr="000000"/>
                </a:solidFill>
              </a:rPr>
              <a:t>blok</a:t>
            </a:r>
            <a:r>
              <a:rPr lang="en-MY" sz="1400" dirty="0">
                <a:solidFill>
                  <a:sysClr val="windowText" lastClr="000000"/>
                </a:solidFill>
              </a:rPr>
              <a:t>/</a:t>
            </a:r>
            <a:r>
              <a:rPr lang="en-MY" sz="1400" dirty="0" err="1">
                <a:solidFill>
                  <a:sysClr val="windowText" lastClr="000000"/>
                </a:solidFill>
              </a:rPr>
              <a:t>skop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kerja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sekiranya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perlu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8ACC15-A09B-226D-FB20-C307D97DE13B}"/>
              </a:ext>
            </a:extLst>
          </p:cNvPr>
          <p:cNvSpPr/>
          <p:nvPr/>
        </p:nvSpPr>
        <p:spPr>
          <a:xfrm>
            <a:off x="1481328" y="1465549"/>
            <a:ext cx="2688336" cy="292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u="sng" dirty="0">
                <a:solidFill>
                  <a:schemeClr val="tx1"/>
                </a:solidFill>
              </a:rPr>
              <a:t>SENARAI KUANTITI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D7C9AF-CF2B-4BE2-BF76-8C9584F9E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3028" y="3078370"/>
            <a:ext cx="1686160" cy="32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97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A146-E0AF-4537-62B6-3476A8348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87D4A-B469-E2A5-17F5-F3E721156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F2012-9A20-2411-2783-08D6C224D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70" y="0"/>
            <a:ext cx="11675260" cy="68580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8739D72-AAA7-705E-046B-30B5C01FE871}"/>
              </a:ext>
            </a:extLst>
          </p:cNvPr>
          <p:cNvSpPr/>
          <p:nvPr/>
        </p:nvSpPr>
        <p:spPr>
          <a:xfrm>
            <a:off x="6378885" y="5136651"/>
            <a:ext cx="2272748" cy="691391"/>
          </a:xfrm>
          <a:prstGeom prst="wedgeRoundRectCallout">
            <a:avLst>
              <a:gd name="adj1" fmla="val 75123"/>
              <a:gd name="adj2" fmla="val -5073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butang</a:t>
            </a:r>
            <a:r>
              <a:rPr lang="en-MY" sz="1400" dirty="0">
                <a:solidFill>
                  <a:sysClr val="windowText" lastClr="000000"/>
                </a:solidFill>
              </a:rPr>
              <a:t> “Export PDF” </a:t>
            </a:r>
            <a:r>
              <a:rPr lang="en-MY" sz="1400" dirty="0" err="1">
                <a:solidFill>
                  <a:sysClr val="windowText" lastClr="000000"/>
                </a:solidFill>
              </a:rPr>
              <a:t>untuk</a:t>
            </a:r>
            <a:r>
              <a:rPr lang="en-MY" sz="1400" dirty="0">
                <a:solidFill>
                  <a:sysClr val="windowText" lastClr="000000"/>
                </a:solidFill>
              </a:rPr>
              <a:t> convert fail </a:t>
            </a:r>
            <a:r>
              <a:rPr lang="en-MY" sz="1400" dirty="0" err="1">
                <a:solidFill>
                  <a:sysClr val="windowText" lastClr="000000"/>
                </a:solidFill>
              </a:rPr>
              <a:t>kepada</a:t>
            </a:r>
            <a:r>
              <a:rPr lang="en-MY" sz="1400" dirty="0">
                <a:solidFill>
                  <a:sysClr val="windowText" lastClr="000000"/>
                </a:solidFill>
              </a:rPr>
              <a:t> fail 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F9EDA5-FC96-7289-C652-B7E8CA02E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18" y="385418"/>
            <a:ext cx="5302194" cy="331145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BEC62E6-EB10-C5B0-A511-6A7AA83C1B1C}"/>
              </a:ext>
            </a:extLst>
          </p:cNvPr>
          <p:cNvSpPr/>
          <p:nvPr/>
        </p:nvSpPr>
        <p:spPr>
          <a:xfrm>
            <a:off x="5832823" y="2398077"/>
            <a:ext cx="2368763" cy="581745"/>
          </a:xfrm>
          <a:prstGeom prst="wedgeRoundRectCallout">
            <a:avLst>
              <a:gd name="adj1" fmla="val -96970"/>
              <a:gd name="adj2" fmla="val 2405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simpan</a:t>
            </a:r>
            <a:r>
              <a:rPr lang="en-MY" sz="1400" dirty="0">
                <a:solidFill>
                  <a:sysClr val="windowText" lastClr="000000"/>
                </a:solidFill>
              </a:rPr>
              <a:t> fail PDF di </a:t>
            </a:r>
            <a:r>
              <a:rPr lang="en-MY" sz="1400" dirty="0" err="1">
                <a:solidFill>
                  <a:sysClr val="windowText" lastClr="000000"/>
                </a:solidFill>
              </a:rPr>
              <a:t>tempat</a:t>
            </a:r>
            <a:r>
              <a:rPr lang="en-MY" sz="1400" dirty="0">
                <a:solidFill>
                  <a:sysClr val="windowText" lastClr="000000"/>
                </a:solidFill>
              </a:rPr>
              <a:t> yang </a:t>
            </a:r>
            <a:r>
              <a:rPr lang="en-MY" sz="1400" dirty="0" err="1">
                <a:solidFill>
                  <a:sysClr val="windowText" lastClr="000000"/>
                </a:solidFill>
              </a:rPr>
              <a:t>diinginkan</a:t>
            </a:r>
            <a:r>
              <a:rPr lang="en-MY" sz="1400" dirty="0">
                <a:solidFill>
                  <a:sysClr val="windowText" lastClr="000000"/>
                </a:solidFill>
              </a:rPr>
              <a:t>.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FD584F84-F099-74B2-0814-5C991B3EB522}"/>
              </a:ext>
            </a:extLst>
          </p:cNvPr>
          <p:cNvCxnSpPr>
            <a:cxnSpLocks/>
            <a:stCxn id="9" idx="1"/>
            <a:endCxn id="10" idx="2"/>
          </p:cNvCxnSpPr>
          <p:nvPr/>
        </p:nvCxnSpPr>
        <p:spPr>
          <a:xfrm rot="10800000">
            <a:off x="7017206" y="2979823"/>
            <a:ext cx="2875823" cy="17153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D113EE2-C469-5F19-F317-C9092DDFD9A6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3100076" y="3389752"/>
            <a:ext cx="340519" cy="9547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58CA7AB-C1AB-3D06-AFBF-3BAC9E7300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11" y="3842979"/>
            <a:ext cx="3126356" cy="2711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2AD30B-534C-56A1-A5B2-F7C3FE92ACAC}"/>
              </a:ext>
            </a:extLst>
          </p:cNvPr>
          <p:cNvSpPr/>
          <p:nvPr/>
        </p:nvSpPr>
        <p:spPr>
          <a:xfrm>
            <a:off x="3616398" y="5272260"/>
            <a:ext cx="2368763" cy="1111564"/>
          </a:xfrm>
          <a:prstGeom prst="wedgeRoundRectCallout">
            <a:avLst>
              <a:gd name="adj1" fmla="val -66760"/>
              <a:gd name="adj2" fmla="val -1322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400" dirty="0" err="1">
                <a:solidFill>
                  <a:sysClr val="windowText" lastClr="000000"/>
                </a:solidFill>
              </a:rPr>
              <a:t>Senarai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kuantiti</a:t>
            </a:r>
            <a:r>
              <a:rPr lang="en-MY" sz="1400" dirty="0">
                <a:solidFill>
                  <a:sysClr val="windowText" lastClr="000000"/>
                </a:solidFill>
              </a:rPr>
              <a:t> (PDF) </a:t>
            </a:r>
            <a:r>
              <a:rPr lang="en-MY" sz="1400" dirty="0" err="1">
                <a:solidFill>
                  <a:sysClr val="windowText" lastClr="000000"/>
                </a:solidFill>
              </a:rPr>
              <a:t>akan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dipaparkan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nama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syarikat</a:t>
            </a:r>
            <a:r>
              <a:rPr lang="en-MY" sz="1400" dirty="0">
                <a:solidFill>
                  <a:sysClr val="windowText" lastClr="000000"/>
                </a:solidFill>
              </a:rPr>
              <a:t>, no </a:t>
            </a:r>
            <a:r>
              <a:rPr lang="en-MY" sz="1400" dirty="0" err="1">
                <a:solidFill>
                  <a:sysClr val="windowText" lastClr="000000"/>
                </a:solidFill>
              </a:rPr>
              <a:t>cidb</a:t>
            </a:r>
            <a:r>
              <a:rPr lang="en-MY" sz="1400" dirty="0">
                <a:solidFill>
                  <a:sysClr val="windowText" lastClr="000000"/>
                </a:solidFill>
              </a:rPr>
              <a:t>, </a:t>
            </a:r>
            <a:r>
              <a:rPr lang="en-MY" sz="1400" dirty="0" err="1">
                <a:solidFill>
                  <a:sysClr val="windowText" lastClr="000000"/>
                </a:solidFill>
              </a:rPr>
              <a:t>harga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tawaran</a:t>
            </a:r>
            <a:r>
              <a:rPr lang="en-MY" sz="1400" dirty="0">
                <a:solidFill>
                  <a:sysClr val="windowText" lastClr="000000"/>
                </a:solidFill>
              </a:rPr>
              <a:t> dan no. </a:t>
            </a:r>
            <a:r>
              <a:rPr lang="en-MY" sz="1400" dirty="0" err="1">
                <a:solidFill>
                  <a:sysClr val="windowText" lastClr="000000"/>
                </a:solidFill>
              </a:rPr>
              <a:t>siri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Petender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99B9E1-E0FE-DA97-A6A9-A51330F85692}"/>
              </a:ext>
            </a:extLst>
          </p:cNvPr>
          <p:cNvSpPr/>
          <p:nvPr/>
        </p:nvSpPr>
        <p:spPr>
          <a:xfrm>
            <a:off x="1834075" y="4880033"/>
            <a:ext cx="1311627" cy="1857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800" b="1" u="sng" dirty="0">
                <a:solidFill>
                  <a:schemeClr val="tx1"/>
                </a:solidFill>
              </a:rPr>
              <a:t>SENARAI KUANTITI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34A593-D4F4-CAA7-9F8A-CD2335B7B7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3028" y="3078370"/>
            <a:ext cx="1686160" cy="32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46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B1589D-328F-6713-EC22-0BAB51CF7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06" t="39355" r="570" b="18752"/>
          <a:stretch/>
        </p:blipFill>
        <p:spPr>
          <a:xfrm>
            <a:off x="244058" y="102103"/>
            <a:ext cx="11703884" cy="40805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144A6E-E655-F79C-BD96-DECB4D70A9D3}"/>
              </a:ext>
            </a:extLst>
          </p:cNvPr>
          <p:cNvGrpSpPr/>
          <p:nvPr/>
        </p:nvGrpSpPr>
        <p:grpSpPr>
          <a:xfrm>
            <a:off x="10219726" y="213040"/>
            <a:ext cx="1645920" cy="1512712"/>
            <a:chOff x="9774936" y="242936"/>
            <a:chExt cx="1645920" cy="15127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06DB7E-CD64-421A-95C4-15575EC7028C}"/>
                </a:ext>
              </a:extLst>
            </p:cNvPr>
            <p:cNvSpPr/>
            <p:nvPr/>
          </p:nvSpPr>
          <p:spPr>
            <a:xfrm>
              <a:off x="9811512" y="246888"/>
              <a:ext cx="1572768" cy="1508760"/>
            </a:xfrm>
            <a:prstGeom prst="rect">
              <a:avLst/>
            </a:prstGeom>
            <a:solidFill>
              <a:srgbClr val="FFD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20F0D0-399C-4DDE-AA42-0AD910C76A1F}"/>
                </a:ext>
              </a:extLst>
            </p:cNvPr>
            <p:cNvSpPr/>
            <p:nvPr/>
          </p:nvSpPr>
          <p:spPr>
            <a:xfrm>
              <a:off x="9803446" y="242936"/>
              <a:ext cx="158889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102</a:t>
              </a: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5FF87901-D28D-46DA-BAB6-BEF550C1D8BB}"/>
                </a:ext>
              </a:extLst>
            </p:cNvPr>
            <p:cNvSpPr txBox="1">
              <a:spLocks/>
            </p:cNvSpPr>
            <p:nvPr/>
          </p:nvSpPr>
          <p:spPr>
            <a:xfrm>
              <a:off x="9870477" y="1240222"/>
              <a:ext cx="1454838" cy="2218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Petender</a:t>
              </a:r>
              <a:endParaRPr lang="en-US" sz="1200" dirty="0"/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44145953-ABD6-400B-9A43-2A155475AFEF}"/>
                </a:ext>
              </a:extLst>
            </p:cNvPr>
            <p:cNvSpPr txBox="1">
              <a:spLocks/>
            </p:cNvSpPr>
            <p:nvPr/>
          </p:nvSpPr>
          <p:spPr>
            <a:xfrm>
              <a:off x="9774936" y="1452675"/>
              <a:ext cx="1645920" cy="2218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/>
                <a:t>Kontraktor</a:t>
              </a:r>
              <a:endParaRPr lang="en-MY" sz="1100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23CC4D-9D2E-43BC-A0C0-A145DED78288}"/>
              </a:ext>
            </a:extLst>
          </p:cNvPr>
          <p:cNvCxnSpPr>
            <a:cxnSpLocks/>
          </p:cNvCxnSpPr>
          <p:nvPr/>
        </p:nvCxnSpPr>
        <p:spPr>
          <a:xfrm>
            <a:off x="1490472" y="4688678"/>
            <a:ext cx="971597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object 7">
            <a:extLst>
              <a:ext uri="{FF2B5EF4-FFF2-40B4-BE49-F238E27FC236}">
                <a16:creationId xmlns:a16="http://schemas.microsoft.com/office/drawing/2014/main" id="{AF573AAA-058E-DF5E-6147-E1E08F74A145}"/>
              </a:ext>
            </a:extLst>
          </p:cNvPr>
          <p:cNvSpPr txBox="1"/>
          <p:nvPr/>
        </p:nvSpPr>
        <p:spPr>
          <a:xfrm>
            <a:off x="1484122" y="4158488"/>
            <a:ext cx="5450078" cy="877804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1800" b="0" spc="-5" dirty="0">
                <a:latin typeface="Calibri Light"/>
                <a:cs typeface="Calibri Light"/>
              </a:rPr>
              <a:t>SISTEM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TENDER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ONLINE</a:t>
            </a:r>
            <a:r>
              <a:rPr sz="1800" b="0" spc="-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JKR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2.0</a:t>
            </a:r>
            <a:r>
              <a:rPr lang="en-MY" sz="1800" b="0" dirty="0">
                <a:latin typeface="Calibri Light"/>
                <a:cs typeface="Calibri Light"/>
              </a:rPr>
              <a:t> | </a:t>
            </a:r>
            <a:r>
              <a:rPr lang="en-MY" sz="1800" b="1" dirty="0">
                <a:latin typeface="+mj-lt"/>
                <a:cs typeface="Arial Black"/>
              </a:rPr>
              <a:t>https://tender.jkr.gov.my</a:t>
            </a:r>
            <a:endParaRPr sz="1800" b="1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1800" spc="-10" dirty="0">
                <a:latin typeface="Calibri"/>
                <a:cs typeface="Calibri"/>
              </a:rPr>
              <a:t>Panduan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Penggunaan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Sistem</a:t>
            </a:r>
            <a:r>
              <a:rPr lang="en-US" sz="1800" spc="-15" dirty="0">
                <a:latin typeface="Calibri"/>
                <a:cs typeface="Calibri"/>
              </a:rPr>
              <a:t> | </a:t>
            </a:r>
            <a:r>
              <a:rPr lang="en-US" sz="1800" spc="-15" dirty="0">
                <a:solidFill>
                  <a:srgbClr val="0000FF"/>
                </a:solidFill>
                <a:latin typeface="Calibri"/>
                <a:cs typeface="Calibri"/>
              </a:rPr>
              <a:t>Modul </a:t>
            </a:r>
            <a:r>
              <a:rPr lang="en-US" sz="1800" spc="-15" dirty="0" err="1">
                <a:solidFill>
                  <a:srgbClr val="0000FF"/>
                </a:solidFill>
                <a:latin typeface="Calibri"/>
                <a:cs typeface="Calibri"/>
              </a:rPr>
              <a:t>Pra</a:t>
            </a:r>
            <a:r>
              <a:rPr lang="en-US" sz="18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800" spc="-15" dirty="0" err="1">
                <a:solidFill>
                  <a:srgbClr val="0000FF"/>
                </a:solidFill>
                <a:latin typeface="Calibri"/>
                <a:cs typeface="Calibri"/>
              </a:rPr>
              <a:t>Kelayakan</a:t>
            </a:r>
            <a:endParaRPr sz="1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D596F004-1256-333F-E46A-AF2871EA6A70}"/>
              </a:ext>
            </a:extLst>
          </p:cNvPr>
          <p:cNvSpPr txBox="1">
            <a:spLocks/>
          </p:cNvSpPr>
          <p:nvPr/>
        </p:nvSpPr>
        <p:spPr>
          <a:xfrm>
            <a:off x="1809957" y="6530320"/>
            <a:ext cx="100584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©BDI, CKUB | BTM, CDPK | Email: 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 | 6/12/2022</a:t>
            </a:r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A4E12091-2718-39FD-ACA6-8318BA56BA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4911" y="3838797"/>
            <a:ext cx="1575194" cy="26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6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0997" y="317118"/>
            <a:ext cx="30137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808080"/>
                </a:solidFill>
                <a:latin typeface="Arial Black"/>
                <a:cs typeface="Arial Black"/>
              </a:rPr>
              <a:t>Aliran</a:t>
            </a:r>
            <a:r>
              <a:rPr sz="1600" spc="15" dirty="0">
                <a:solidFill>
                  <a:srgbClr val="808080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808080"/>
                </a:solidFill>
                <a:latin typeface="Arial Black"/>
                <a:cs typeface="Arial Black"/>
              </a:rPr>
              <a:t>Kerja</a:t>
            </a:r>
            <a:r>
              <a:rPr sz="1600" dirty="0">
                <a:solidFill>
                  <a:srgbClr val="808080"/>
                </a:solidFill>
                <a:latin typeface="Arial Black"/>
                <a:cs typeface="Arial Black"/>
              </a:rPr>
              <a:t> Proses</a:t>
            </a:r>
            <a:r>
              <a:rPr sz="1600" spc="-15" dirty="0">
                <a:solidFill>
                  <a:srgbClr val="808080"/>
                </a:solidFill>
                <a:latin typeface="Arial Black"/>
                <a:cs typeface="Arial Black"/>
              </a:rPr>
              <a:t> </a:t>
            </a:r>
            <a:r>
              <a:rPr sz="1600" spc="-20" dirty="0">
                <a:solidFill>
                  <a:srgbClr val="808080"/>
                </a:solidFill>
                <a:latin typeface="Arial Black"/>
                <a:cs typeface="Arial Black"/>
              </a:rPr>
              <a:t>Tender</a:t>
            </a:r>
            <a:endParaRPr sz="1600">
              <a:latin typeface="Arial Black"/>
              <a:cs typeface="Arial Black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8609" y="636269"/>
            <a:ext cx="9716135" cy="0"/>
          </a:xfrm>
          <a:custGeom>
            <a:avLst/>
            <a:gdLst/>
            <a:ahLst/>
            <a:cxnLst/>
            <a:rect l="l" t="t" r="r" b="b"/>
            <a:pathLst>
              <a:path w="9716135">
                <a:moveTo>
                  <a:pt x="0" y="0"/>
                </a:moveTo>
                <a:lnTo>
                  <a:pt x="9716008" y="0"/>
                </a:lnTo>
              </a:path>
            </a:pathLst>
          </a:custGeom>
          <a:ln w="28575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7263" y="1197863"/>
            <a:ext cx="2505710" cy="470000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marL="552450" indent="-343535">
              <a:lnSpc>
                <a:spcPct val="100000"/>
              </a:lnSpc>
              <a:spcBef>
                <a:spcPts val="5"/>
              </a:spcBef>
              <a:buAutoNum type="arabicPeriod"/>
              <a:tabLst>
                <a:tab pos="552450" algn="l"/>
                <a:tab pos="553085" algn="l"/>
              </a:tabLst>
            </a:pPr>
            <a:r>
              <a:rPr sz="1400" spc="-15" dirty="0">
                <a:latin typeface="Calibri"/>
                <a:cs typeface="Calibri"/>
              </a:rPr>
              <a:t>Wujudkan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Iklan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tender</a:t>
            </a:r>
            <a:endParaRPr sz="1400" dirty="0">
              <a:latin typeface="Calibri"/>
              <a:cs typeface="Calibri"/>
            </a:endParaRPr>
          </a:p>
          <a:p>
            <a:pPr marL="552450" indent="-34353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552450" algn="l"/>
                <a:tab pos="553085" algn="l"/>
              </a:tabLst>
            </a:pPr>
            <a:r>
              <a:rPr sz="1400" spc="-5" dirty="0" err="1">
                <a:latin typeface="Calibri"/>
                <a:cs typeface="Calibri"/>
              </a:rPr>
              <a:t>Muatnaik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 err="1">
                <a:latin typeface="Calibri"/>
                <a:cs typeface="Calibri"/>
              </a:rPr>
              <a:t>Dok</a:t>
            </a:r>
            <a:r>
              <a:rPr lang="en-MY" sz="1400" dirty="0" err="1">
                <a:latin typeface="Calibri"/>
                <a:cs typeface="Calibri"/>
              </a:rPr>
              <a:t>umen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Tender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7263" y="888491"/>
            <a:ext cx="2505710" cy="3098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rgbClr val="2E528F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5"/>
              </a:spcBef>
            </a:pPr>
            <a:r>
              <a:rPr sz="1800" spc="-5" dirty="0">
                <a:latin typeface="Calibri"/>
                <a:cs typeface="Calibri"/>
              </a:rPr>
              <a:t>PMT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7263" y="2307335"/>
            <a:ext cx="2505710" cy="470642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552450" indent="-343535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552450" algn="l"/>
                <a:tab pos="553085" algn="l"/>
              </a:tabLst>
            </a:pPr>
            <a:r>
              <a:rPr sz="1400" spc="-10" dirty="0">
                <a:latin typeface="Calibri"/>
                <a:cs typeface="Calibri"/>
              </a:rPr>
              <a:t>Lihat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Kenyataan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Tender</a:t>
            </a:r>
            <a:endParaRPr sz="1400" dirty="0">
              <a:latin typeface="Calibri"/>
              <a:cs typeface="Calibri"/>
            </a:endParaRPr>
          </a:p>
          <a:p>
            <a:pPr marL="552450" indent="-34353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552450" algn="l"/>
                <a:tab pos="553085" algn="l"/>
              </a:tabLst>
            </a:pPr>
            <a:r>
              <a:rPr lang="en-MY" sz="1400" spc="-10" dirty="0">
                <a:latin typeface="Calibri"/>
                <a:cs typeface="Calibri"/>
              </a:rPr>
              <a:t>Daftar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Akaun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7263" y="1997964"/>
            <a:ext cx="2505710" cy="30988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2E528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758190">
              <a:lnSpc>
                <a:spcPct val="100000"/>
              </a:lnSpc>
              <a:spcBef>
                <a:spcPts val="20"/>
              </a:spcBef>
            </a:pPr>
            <a:r>
              <a:rPr sz="1800" spc="-15" dirty="0">
                <a:latin typeface="Calibri"/>
                <a:cs typeface="Calibri"/>
              </a:rPr>
              <a:t>Kontraktor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12007" y="1197863"/>
            <a:ext cx="2505710" cy="1659889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584835" indent="-343535">
              <a:lnSpc>
                <a:spcPct val="100000"/>
              </a:lnSpc>
              <a:spcBef>
                <a:spcPts val="1060"/>
              </a:spcBef>
              <a:buAutoNum type="arabicPeriod"/>
              <a:tabLst>
                <a:tab pos="584835" algn="l"/>
                <a:tab pos="585470" algn="l"/>
              </a:tabLst>
            </a:pPr>
            <a:r>
              <a:rPr sz="1400" spc="-5" dirty="0">
                <a:latin typeface="Calibri"/>
                <a:cs typeface="Calibri"/>
              </a:rPr>
              <a:t>Maklumat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Tender</a:t>
            </a:r>
            <a:endParaRPr sz="1400">
              <a:latin typeface="Calibri"/>
              <a:cs typeface="Calibri"/>
            </a:endParaRPr>
          </a:p>
          <a:p>
            <a:pPr marL="584835" indent="-34353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584835" algn="l"/>
                <a:tab pos="585470" algn="l"/>
              </a:tabLst>
            </a:pPr>
            <a:r>
              <a:rPr sz="1400" spc="-20" dirty="0">
                <a:latin typeface="Calibri"/>
                <a:cs typeface="Calibri"/>
              </a:rPr>
              <a:t>Taklimat </a:t>
            </a:r>
            <a:r>
              <a:rPr sz="1400" spc="-25" dirty="0">
                <a:latin typeface="Calibri"/>
                <a:cs typeface="Calibri"/>
              </a:rPr>
              <a:t>Tender</a:t>
            </a:r>
            <a:endParaRPr sz="1400">
              <a:latin typeface="Calibri"/>
              <a:cs typeface="Calibri"/>
            </a:endParaRPr>
          </a:p>
          <a:p>
            <a:pPr marL="584835" indent="-343535">
              <a:lnSpc>
                <a:spcPct val="100000"/>
              </a:lnSpc>
              <a:spcBef>
                <a:spcPts val="340"/>
              </a:spcBef>
              <a:buAutoNum type="arabicPeriod"/>
              <a:tabLst>
                <a:tab pos="584835" algn="l"/>
                <a:tab pos="585470" algn="l"/>
              </a:tabLst>
            </a:pPr>
            <a:r>
              <a:rPr sz="1400" spc="-5" dirty="0">
                <a:latin typeface="Calibri"/>
                <a:cs typeface="Calibri"/>
              </a:rPr>
              <a:t>Pembelian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Tender</a:t>
            </a:r>
            <a:endParaRPr sz="1400">
              <a:latin typeface="Calibri"/>
              <a:cs typeface="Calibri"/>
            </a:endParaRPr>
          </a:p>
          <a:p>
            <a:pPr marL="584835" indent="-34353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584835" algn="l"/>
                <a:tab pos="585470" algn="l"/>
              </a:tabLst>
            </a:pPr>
            <a:r>
              <a:rPr sz="1400" spc="-5" dirty="0">
                <a:latin typeface="Calibri"/>
                <a:cs typeface="Calibri"/>
              </a:rPr>
              <a:t>Dokumen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5" dirty="0">
                <a:latin typeface="Calibri"/>
                <a:cs typeface="Calibri"/>
              </a:rPr>
              <a:t>TTD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112007" y="891539"/>
            <a:ext cx="2505710" cy="306705"/>
          </a:xfrm>
          <a:prstGeom prst="rect">
            <a:avLst/>
          </a:prstGeom>
          <a:solidFill>
            <a:srgbClr val="FFC000"/>
          </a:solidFill>
          <a:ln w="12700">
            <a:solidFill>
              <a:srgbClr val="2E528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577850">
              <a:lnSpc>
                <a:spcPct val="100000"/>
              </a:lnSpc>
              <a:spcBef>
                <a:spcPts val="10"/>
              </a:spcBef>
            </a:pPr>
            <a:r>
              <a:rPr sz="1800" dirty="0"/>
              <a:t>IKLAN</a:t>
            </a:r>
            <a:r>
              <a:rPr sz="1800" spc="-45" dirty="0"/>
              <a:t> </a:t>
            </a:r>
            <a:r>
              <a:rPr sz="1800" spc="-5" dirty="0"/>
              <a:t>TENDER</a:t>
            </a:r>
            <a:endParaRPr sz="1800" dirty="0"/>
          </a:p>
        </p:txBody>
      </p:sp>
      <p:sp>
        <p:nvSpPr>
          <p:cNvPr id="10" name="object 10"/>
          <p:cNvSpPr txBox="1"/>
          <p:nvPr/>
        </p:nvSpPr>
        <p:spPr>
          <a:xfrm>
            <a:off x="6144767" y="2307335"/>
            <a:ext cx="2505710" cy="550545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304165" algn="ctr">
              <a:lnSpc>
                <a:spcPct val="100000"/>
              </a:lnSpc>
              <a:spcBef>
                <a:spcPts val="10"/>
              </a:spcBef>
            </a:pPr>
            <a:r>
              <a:rPr lang="en-MY" sz="1400" spc="-10" dirty="0">
                <a:latin typeface="Calibri"/>
                <a:cs typeface="Calibri"/>
              </a:rPr>
              <a:t>S</a:t>
            </a:r>
            <a:r>
              <a:rPr sz="1400" spc="-10" dirty="0" err="1">
                <a:latin typeface="Calibri"/>
                <a:cs typeface="Calibri"/>
              </a:rPr>
              <a:t>ekiranya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taklimat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adalah</a:t>
            </a:r>
          </a:p>
          <a:p>
            <a:pPr marL="304165" algn="ctr">
              <a:lnSpc>
                <a:spcPct val="100000"/>
              </a:lnSpc>
              <a:spcBef>
                <a:spcPts val="335"/>
              </a:spcBef>
            </a:pPr>
            <a:r>
              <a:rPr sz="1400" dirty="0">
                <a:latin typeface="Calibri"/>
                <a:cs typeface="Calibri"/>
              </a:rPr>
              <a:t>wajib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144767" y="1997964"/>
            <a:ext cx="2505710" cy="309880"/>
          </a:xfrm>
          <a:prstGeom prst="rect">
            <a:avLst/>
          </a:prstGeom>
          <a:solidFill>
            <a:srgbClr val="FFC000"/>
          </a:solidFill>
          <a:ln w="12700">
            <a:solidFill>
              <a:srgbClr val="2E528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395605">
              <a:lnSpc>
                <a:spcPct val="100000"/>
              </a:lnSpc>
              <a:spcBef>
                <a:spcPts val="20"/>
              </a:spcBef>
            </a:pPr>
            <a:r>
              <a:rPr sz="1800" spc="-40" dirty="0">
                <a:latin typeface="Calibri"/>
                <a:cs typeface="Calibri"/>
              </a:rPr>
              <a:t>TAKLIMAT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TENDER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348216" y="1197863"/>
            <a:ext cx="2505710" cy="664845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499109" marR="396875" indent="-342900">
              <a:lnSpc>
                <a:spcPct val="120000"/>
              </a:lnSpc>
              <a:spcBef>
                <a:spcPts val="265"/>
              </a:spcBef>
              <a:tabLst>
                <a:tab pos="499109" algn="l"/>
              </a:tabLst>
            </a:pPr>
            <a:r>
              <a:rPr sz="1400" spc="-5" dirty="0">
                <a:latin typeface="Calibri"/>
                <a:cs typeface="Calibri"/>
              </a:rPr>
              <a:t>1.	Pembelian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secara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atas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talian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348216" y="888491"/>
            <a:ext cx="2505710" cy="309880"/>
          </a:xfrm>
          <a:prstGeom prst="rect">
            <a:avLst/>
          </a:prstGeom>
          <a:solidFill>
            <a:srgbClr val="FFC000"/>
          </a:solidFill>
          <a:ln w="12700">
            <a:solidFill>
              <a:srgbClr val="2E528F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 marL="308610">
              <a:lnSpc>
                <a:spcPct val="100000"/>
              </a:lnSpc>
              <a:spcBef>
                <a:spcPts val="15"/>
              </a:spcBef>
            </a:pPr>
            <a:r>
              <a:rPr sz="1800" spc="-5" dirty="0">
                <a:latin typeface="Calibri"/>
                <a:cs typeface="Calibri"/>
              </a:rPr>
              <a:t>PEMBELIAN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TENDER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75647" y="5257800"/>
            <a:ext cx="2505710" cy="1257300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53085" indent="-343535">
              <a:lnSpc>
                <a:spcPts val="1595"/>
              </a:lnSpc>
              <a:buAutoNum type="arabicPeriod"/>
              <a:tabLst>
                <a:tab pos="553085" algn="l"/>
                <a:tab pos="553720" algn="l"/>
              </a:tabLst>
            </a:pPr>
            <a:r>
              <a:rPr sz="1400" spc="-5" dirty="0">
                <a:latin typeface="Calibri"/>
                <a:cs typeface="Calibri"/>
              </a:rPr>
              <a:t>Muat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turun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dokumen</a:t>
            </a:r>
            <a:endParaRPr sz="1400">
              <a:latin typeface="Calibri"/>
              <a:cs typeface="Calibri"/>
            </a:endParaRPr>
          </a:p>
          <a:p>
            <a:pPr marL="553085">
              <a:lnSpc>
                <a:spcPct val="100000"/>
              </a:lnSpc>
              <a:spcBef>
                <a:spcPts val="335"/>
              </a:spcBef>
            </a:pPr>
            <a:r>
              <a:rPr sz="1400" spc="-5" dirty="0">
                <a:latin typeface="Calibri"/>
                <a:cs typeface="Calibri"/>
              </a:rPr>
              <a:t>tender</a:t>
            </a:r>
            <a:endParaRPr sz="1400">
              <a:latin typeface="Calibri"/>
              <a:cs typeface="Calibri"/>
            </a:endParaRPr>
          </a:p>
          <a:p>
            <a:pPr marL="553085" marR="490220" indent="-342900">
              <a:lnSpc>
                <a:spcPct val="120000"/>
              </a:lnSpc>
              <a:buAutoNum type="arabicPeriod" startAt="2"/>
              <a:tabLst>
                <a:tab pos="553085" algn="l"/>
                <a:tab pos="553720" algn="l"/>
              </a:tabLst>
            </a:pPr>
            <a:r>
              <a:rPr sz="1400" spc="-5" dirty="0">
                <a:latin typeface="Calibri"/>
                <a:cs typeface="Calibri"/>
              </a:rPr>
              <a:t>Muat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naik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dokumen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tender (Submission 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Tender)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75647" y="4882896"/>
            <a:ext cx="2505710" cy="375285"/>
          </a:xfrm>
          <a:prstGeom prst="rect">
            <a:avLst/>
          </a:prstGeom>
          <a:solidFill>
            <a:srgbClr val="00B050"/>
          </a:solidFill>
          <a:ln w="12700">
            <a:solidFill>
              <a:srgbClr val="2E528F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350520">
              <a:lnSpc>
                <a:spcPct val="100000"/>
              </a:lnSpc>
              <a:spcBef>
                <a:spcPts val="285"/>
              </a:spcBef>
            </a:pPr>
            <a:r>
              <a:rPr sz="1800" spc="-10" dirty="0">
                <a:latin typeface="Calibri"/>
                <a:cs typeface="Calibri"/>
              </a:rPr>
              <a:t>DOKUMEN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TENDER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129528" y="3415284"/>
            <a:ext cx="2505710" cy="550545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210185">
              <a:lnSpc>
                <a:spcPct val="100000"/>
              </a:lnSpc>
              <a:spcBef>
                <a:spcPts val="10"/>
              </a:spcBef>
              <a:tabLst>
                <a:tab pos="553085" algn="l"/>
              </a:tabLst>
            </a:pPr>
            <a:r>
              <a:rPr sz="1400" spc="-5" dirty="0">
                <a:latin typeface="Calibri"/>
                <a:cs typeface="Calibri"/>
              </a:rPr>
              <a:t>1.	</a:t>
            </a:r>
            <a:r>
              <a:rPr sz="1400" spc="-10" dirty="0">
                <a:latin typeface="Calibri"/>
                <a:cs typeface="Calibri"/>
              </a:rPr>
              <a:t>Autogenerated </a:t>
            </a:r>
            <a:r>
              <a:rPr sz="1400" spc="-5" dirty="0">
                <a:latin typeface="Calibri"/>
                <a:cs typeface="Calibri"/>
              </a:rPr>
              <a:t>di </a:t>
            </a:r>
            <a:r>
              <a:rPr sz="1400" dirty="0">
                <a:latin typeface="Calibri"/>
                <a:cs typeface="Calibri"/>
              </a:rPr>
              <a:t>laman</a:t>
            </a:r>
            <a:endParaRPr sz="1400">
              <a:latin typeface="Calibri"/>
              <a:cs typeface="Calibri"/>
            </a:endParaRPr>
          </a:p>
          <a:p>
            <a:pPr marL="553085">
              <a:lnSpc>
                <a:spcPct val="100000"/>
              </a:lnSpc>
              <a:spcBef>
                <a:spcPts val="335"/>
              </a:spcBef>
            </a:pPr>
            <a:r>
              <a:rPr sz="1400" spc="-5" dirty="0">
                <a:latin typeface="Calibri"/>
                <a:cs typeface="Calibri"/>
              </a:rPr>
              <a:t>utama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sistem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29528" y="3105911"/>
            <a:ext cx="2505710" cy="309880"/>
          </a:xfrm>
          <a:prstGeom prst="rect">
            <a:avLst/>
          </a:prstGeom>
          <a:solidFill>
            <a:srgbClr val="00B050"/>
          </a:solidFill>
          <a:ln w="12700">
            <a:solidFill>
              <a:srgbClr val="2E528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latin typeface="Calibri"/>
                <a:cs typeface="Calibri"/>
              </a:rPr>
              <a:t>JKR28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112007" y="3415284"/>
            <a:ext cx="2505710" cy="550545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208915">
              <a:lnSpc>
                <a:spcPct val="100000"/>
              </a:lnSpc>
              <a:spcBef>
                <a:spcPts val="10"/>
              </a:spcBef>
              <a:tabLst>
                <a:tab pos="551815" algn="l"/>
              </a:tabLst>
            </a:pPr>
            <a:r>
              <a:rPr sz="1400" spc="-5" dirty="0">
                <a:latin typeface="Calibri"/>
                <a:cs typeface="Calibri"/>
              </a:rPr>
              <a:t>1.	Daftar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Pegawai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Penilai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112007" y="3105911"/>
            <a:ext cx="2505710" cy="30988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rgbClr val="2E528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latin typeface="Calibri"/>
                <a:cs typeface="Calibri"/>
              </a:rPr>
              <a:t>PMT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712720" y="1464944"/>
            <a:ext cx="399415" cy="1136015"/>
            <a:chOff x="2712720" y="1464944"/>
            <a:chExt cx="399415" cy="1136015"/>
          </a:xfrm>
        </p:grpSpPr>
        <p:sp>
          <p:nvSpPr>
            <p:cNvPr id="21" name="object 21"/>
            <p:cNvSpPr/>
            <p:nvPr/>
          </p:nvSpPr>
          <p:spPr>
            <a:xfrm>
              <a:off x="2713482" y="1464944"/>
              <a:ext cx="398780" cy="602615"/>
            </a:xfrm>
            <a:custGeom>
              <a:avLst/>
              <a:gdLst/>
              <a:ahLst/>
              <a:cxnLst/>
              <a:rect l="l" t="t" r="r" b="b"/>
              <a:pathLst>
                <a:path w="398780" h="602614">
                  <a:moveTo>
                    <a:pt x="322325" y="526414"/>
                  </a:moveTo>
                  <a:lnTo>
                    <a:pt x="322325" y="602614"/>
                  </a:lnTo>
                  <a:lnTo>
                    <a:pt x="379475" y="574039"/>
                  </a:lnTo>
                  <a:lnTo>
                    <a:pt x="335025" y="574039"/>
                  </a:lnTo>
                  <a:lnTo>
                    <a:pt x="335025" y="554989"/>
                  </a:lnTo>
                  <a:lnTo>
                    <a:pt x="379475" y="554989"/>
                  </a:lnTo>
                  <a:lnTo>
                    <a:pt x="322325" y="526414"/>
                  </a:lnTo>
                  <a:close/>
                </a:path>
                <a:path w="398780" h="602614">
                  <a:moveTo>
                    <a:pt x="189737" y="9525"/>
                  </a:moveTo>
                  <a:lnTo>
                    <a:pt x="189737" y="574039"/>
                  </a:lnTo>
                  <a:lnTo>
                    <a:pt x="322325" y="574039"/>
                  </a:lnTo>
                  <a:lnTo>
                    <a:pt x="322325" y="564514"/>
                  </a:lnTo>
                  <a:lnTo>
                    <a:pt x="208787" y="564514"/>
                  </a:lnTo>
                  <a:lnTo>
                    <a:pt x="199262" y="554989"/>
                  </a:lnTo>
                  <a:lnTo>
                    <a:pt x="208787" y="554989"/>
                  </a:lnTo>
                  <a:lnTo>
                    <a:pt x="208787" y="19050"/>
                  </a:lnTo>
                  <a:lnTo>
                    <a:pt x="199262" y="19050"/>
                  </a:lnTo>
                  <a:lnTo>
                    <a:pt x="189737" y="9525"/>
                  </a:lnTo>
                  <a:close/>
                </a:path>
                <a:path w="398780" h="602614">
                  <a:moveTo>
                    <a:pt x="379475" y="554989"/>
                  </a:moveTo>
                  <a:lnTo>
                    <a:pt x="335025" y="554989"/>
                  </a:lnTo>
                  <a:lnTo>
                    <a:pt x="335025" y="574039"/>
                  </a:lnTo>
                  <a:lnTo>
                    <a:pt x="379475" y="574039"/>
                  </a:lnTo>
                  <a:lnTo>
                    <a:pt x="398525" y="564514"/>
                  </a:lnTo>
                  <a:lnTo>
                    <a:pt x="379475" y="554989"/>
                  </a:lnTo>
                  <a:close/>
                </a:path>
                <a:path w="398780" h="602614">
                  <a:moveTo>
                    <a:pt x="208787" y="554989"/>
                  </a:moveTo>
                  <a:lnTo>
                    <a:pt x="199262" y="554989"/>
                  </a:lnTo>
                  <a:lnTo>
                    <a:pt x="208787" y="564514"/>
                  </a:lnTo>
                  <a:lnTo>
                    <a:pt x="208787" y="554989"/>
                  </a:lnTo>
                  <a:close/>
                </a:path>
                <a:path w="398780" h="602614">
                  <a:moveTo>
                    <a:pt x="322325" y="554989"/>
                  </a:moveTo>
                  <a:lnTo>
                    <a:pt x="208787" y="554989"/>
                  </a:lnTo>
                  <a:lnTo>
                    <a:pt x="208787" y="564514"/>
                  </a:lnTo>
                  <a:lnTo>
                    <a:pt x="322325" y="564514"/>
                  </a:lnTo>
                  <a:lnTo>
                    <a:pt x="322325" y="554989"/>
                  </a:lnTo>
                  <a:close/>
                </a:path>
                <a:path w="398780" h="602614">
                  <a:moveTo>
                    <a:pt x="208787" y="0"/>
                  </a:moveTo>
                  <a:lnTo>
                    <a:pt x="0" y="0"/>
                  </a:lnTo>
                  <a:lnTo>
                    <a:pt x="0" y="19050"/>
                  </a:lnTo>
                  <a:lnTo>
                    <a:pt x="189737" y="19050"/>
                  </a:lnTo>
                  <a:lnTo>
                    <a:pt x="189737" y="9525"/>
                  </a:lnTo>
                  <a:lnTo>
                    <a:pt x="208787" y="9525"/>
                  </a:lnTo>
                  <a:lnTo>
                    <a:pt x="208787" y="0"/>
                  </a:lnTo>
                  <a:close/>
                </a:path>
                <a:path w="398780" h="602614">
                  <a:moveTo>
                    <a:pt x="208787" y="9525"/>
                  </a:moveTo>
                  <a:lnTo>
                    <a:pt x="189737" y="9525"/>
                  </a:lnTo>
                  <a:lnTo>
                    <a:pt x="199262" y="19050"/>
                  </a:lnTo>
                  <a:lnTo>
                    <a:pt x="208787" y="19050"/>
                  </a:lnTo>
                  <a:lnTo>
                    <a:pt x="208787" y="9525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712720" y="1969007"/>
              <a:ext cx="201295" cy="631825"/>
            </a:xfrm>
            <a:custGeom>
              <a:avLst/>
              <a:gdLst/>
              <a:ahLst/>
              <a:cxnLst/>
              <a:rect l="l" t="t" r="r" b="b"/>
              <a:pathLst>
                <a:path w="201294" h="631825">
                  <a:moveTo>
                    <a:pt x="0" y="618743"/>
                  </a:moveTo>
                  <a:lnTo>
                    <a:pt x="201168" y="618743"/>
                  </a:lnTo>
                </a:path>
                <a:path w="201294" h="631825">
                  <a:moveTo>
                    <a:pt x="193548" y="631697"/>
                  </a:moveTo>
                  <a:lnTo>
                    <a:pt x="193548" y="0"/>
                  </a:lnTo>
                </a:path>
              </a:pathLst>
            </a:custGeom>
            <a:ln w="1270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5617464" y="1004316"/>
            <a:ext cx="3731260" cy="76200"/>
          </a:xfrm>
          <a:custGeom>
            <a:avLst/>
            <a:gdLst/>
            <a:ahLst/>
            <a:cxnLst/>
            <a:rect l="l" t="t" r="r" b="b"/>
            <a:pathLst>
              <a:path w="3731259" h="76200">
                <a:moveTo>
                  <a:pt x="3718179" y="31750"/>
                </a:moveTo>
                <a:lnTo>
                  <a:pt x="3667379" y="31750"/>
                </a:lnTo>
                <a:lnTo>
                  <a:pt x="3667379" y="44450"/>
                </a:lnTo>
                <a:lnTo>
                  <a:pt x="3654679" y="44455"/>
                </a:lnTo>
                <a:lnTo>
                  <a:pt x="3654679" y="76200"/>
                </a:lnTo>
                <a:lnTo>
                  <a:pt x="3730879" y="38100"/>
                </a:lnTo>
                <a:lnTo>
                  <a:pt x="3718179" y="31750"/>
                </a:lnTo>
                <a:close/>
              </a:path>
              <a:path w="3731259" h="76200">
                <a:moveTo>
                  <a:pt x="3654679" y="31755"/>
                </a:moveTo>
                <a:lnTo>
                  <a:pt x="0" y="33400"/>
                </a:lnTo>
                <a:lnTo>
                  <a:pt x="0" y="46100"/>
                </a:lnTo>
                <a:lnTo>
                  <a:pt x="3654679" y="44455"/>
                </a:lnTo>
                <a:lnTo>
                  <a:pt x="3654679" y="31755"/>
                </a:lnTo>
                <a:close/>
              </a:path>
              <a:path w="3731259" h="76200">
                <a:moveTo>
                  <a:pt x="3667379" y="31750"/>
                </a:moveTo>
                <a:lnTo>
                  <a:pt x="3654679" y="31755"/>
                </a:lnTo>
                <a:lnTo>
                  <a:pt x="3654679" y="44455"/>
                </a:lnTo>
                <a:lnTo>
                  <a:pt x="3667379" y="44450"/>
                </a:lnTo>
                <a:lnTo>
                  <a:pt x="3667379" y="31750"/>
                </a:lnTo>
                <a:close/>
              </a:path>
              <a:path w="3731259" h="76200">
                <a:moveTo>
                  <a:pt x="3654679" y="0"/>
                </a:moveTo>
                <a:lnTo>
                  <a:pt x="3654679" y="31755"/>
                </a:lnTo>
                <a:lnTo>
                  <a:pt x="3718179" y="31750"/>
                </a:lnTo>
                <a:lnTo>
                  <a:pt x="3654679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17464" y="2022094"/>
            <a:ext cx="527685" cy="599440"/>
          </a:xfrm>
          <a:custGeom>
            <a:avLst/>
            <a:gdLst/>
            <a:ahLst/>
            <a:cxnLst/>
            <a:rect l="l" t="t" r="r" b="b"/>
            <a:pathLst>
              <a:path w="527685" h="599439">
                <a:moveTo>
                  <a:pt x="451485" y="523239"/>
                </a:moveTo>
                <a:lnTo>
                  <a:pt x="451485" y="599439"/>
                </a:lnTo>
                <a:lnTo>
                  <a:pt x="514985" y="567689"/>
                </a:lnTo>
                <a:lnTo>
                  <a:pt x="464185" y="567689"/>
                </a:lnTo>
                <a:lnTo>
                  <a:pt x="464185" y="554989"/>
                </a:lnTo>
                <a:lnTo>
                  <a:pt x="514985" y="554989"/>
                </a:lnTo>
                <a:lnTo>
                  <a:pt x="451485" y="523239"/>
                </a:lnTo>
                <a:close/>
              </a:path>
              <a:path w="527685" h="599439">
                <a:moveTo>
                  <a:pt x="257556" y="6350"/>
                </a:moveTo>
                <a:lnTo>
                  <a:pt x="257556" y="567689"/>
                </a:lnTo>
                <a:lnTo>
                  <a:pt x="451485" y="567689"/>
                </a:lnTo>
                <a:lnTo>
                  <a:pt x="451485" y="561339"/>
                </a:lnTo>
                <a:lnTo>
                  <a:pt x="270256" y="561339"/>
                </a:lnTo>
                <a:lnTo>
                  <a:pt x="263906" y="554989"/>
                </a:lnTo>
                <a:lnTo>
                  <a:pt x="270256" y="554989"/>
                </a:lnTo>
                <a:lnTo>
                  <a:pt x="270256" y="12700"/>
                </a:lnTo>
                <a:lnTo>
                  <a:pt x="263906" y="12700"/>
                </a:lnTo>
                <a:lnTo>
                  <a:pt x="257556" y="6350"/>
                </a:lnTo>
                <a:close/>
              </a:path>
              <a:path w="527685" h="599439">
                <a:moveTo>
                  <a:pt x="514985" y="554989"/>
                </a:moveTo>
                <a:lnTo>
                  <a:pt x="464185" y="554989"/>
                </a:lnTo>
                <a:lnTo>
                  <a:pt x="464185" y="567689"/>
                </a:lnTo>
                <a:lnTo>
                  <a:pt x="514985" y="567689"/>
                </a:lnTo>
                <a:lnTo>
                  <a:pt x="527685" y="561339"/>
                </a:lnTo>
                <a:lnTo>
                  <a:pt x="514985" y="554989"/>
                </a:lnTo>
                <a:close/>
              </a:path>
              <a:path w="527685" h="599439">
                <a:moveTo>
                  <a:pt x="270256" y="554989"/>
                </a:moveTo>
                <a:lnTo>
                  <a:pt x="263906" y="554989"/>
                </a:lnTo>
                <a:lnTo>
                  <a:pt x="270256" y="561339"/>
                </a:lnTo>
                <a:lnTo>
                  <a:pt x="270256" y="554989"/>
                </a:lnTo>
                <a:close/>
              </a:path>
              <a:path w="527685" h="599439">
                <a:moveTo>
                  <a:pt x="451485" y="554989"/>
                </a:moveTo>
                <a:lnTo>
                  <a:pt x="270256" y="554989"/>
                </a:lnTo>
                <a:lnTo>
                  <a:pt x="270256" y="561339"/>
                </a:lnTo>
                <a:lnTo>
                  <a:pt x="451485" y="561339"/>
                </a:lnTo>
                <a:lnTo>
                  <a:pt x="451485" y="554989"/>
                </a:lnTo>
                <a:close/>
              </a:path>
              <a:path w="527685" h="599439">
                <a:moveTo>
                  <a:pt x="270256" y="0"/>
                </a:moveTo>
                <a:lnTo>
                  <a:pt x="0" y="0"/>
                </a:lnTo>
                <a:lnTo>
                  <a:pt x="0" y="12700"/>
                </a:lnTo>
                <a:lnTo>
                  <a:pt x="257556" y="12700"/>
                </a:lnTo>
                <a:lnTo>
                  <a:pt x="257556" y="6350"/>
                </a:lnTo>
                <a:lnTo>
                  <a:pt x="270256" y="6350"/>
                </a:lnTo>
                <a:lnTo>
                  <a:pt x="270256" y="0"/>
                </a:lnTo>
                <a:close/>
              </a:path>
              <a:path w="527685" h="599439">
                <a:moveTo>
                  <a:pt x="270256" y="6350"/>
                </a:moveTo>
                <a:lnTo>
                  <a:pt x="257556" y="6350"/>
                </a:lnTo>
                <a:lnTo>
                  <a:pt x="263906" y="12700"/>
                </a:lnTo>
                <a:lnTo>
                  <a:pt x="270256" y="12700"/>
                </a:lnTo>
                <a:lnTo>
                  <a:pt x="270256" y="635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50223" y="1491996"/>
            <a:ext cx="697865" cy="1097280"/>
          </a:xfrm>
          <a:custGeom>
            <a:avLst/>
            <a:gdLst/>
            <a:ahLst/>
            <a:cxnLst/>
            <a:rect l="l" t="t" r="r" b="b"/>
            <a:pathLst>
              <a:path w="697865" h="1097280">
                <a:moveTo>
                  <a:pt x="342519" y="1084579"/>
                </a:moveTo>
                <a:lnTo>
                  <a:pt x="0" y="1084579"/>
                </a:lnTo>
                <a:lnTo>
                  <a:pt x="0" y="1097279"/>
                </a:lnTo>
                <a:lnTo>
                  <a:pt x="355219" y="1097279"/>
                </a:lnTo>
                <a:lnTo>
                  <a:pt x="355219" y="1090929"/>
                </a:lnTo>
                <a:lnTo>
                  <a:pt x="342519" y="1090929"/>
                </a:lnTo>
                <a:lnTo>
                  <a:pt x="342519" y="1084579"/>
                </a:lnTo>
                <a:close/>
              </a:path>
              <a:path w="697865" h="1097280">
                <a:moveTo>
                  <a:pt x="621537" y="31750"/>
                </a:moveTo>
                <a:lnTo>
                  <a:pt x="342519" y="31750"/>
                </a:lnTo>
                <a:lnTo>
                  <a:pt x="342519" y="1090929"/>
                </a:lnTo>
                <a:lnTo>
                  <a:pt x="348869" y="1084579"/>
                </a:lnTo>
                <a:lnTo>
                  <a:pt x="355219" y="1084579"/>
                </a:lnTo>
                <a:lnTo>
                  <a:pt x="355219" y="44450"/>
                </a:lnTo>
                <a:lnTo>
                  <a:pt x="348869" y="44450"/>
                </a:lnTo>
                <a:lnTo>
                  <a:pt x="355219" y="38100"/>
                </a:lnTo>
                <a:lnTo>
                  <a:pt x="621537" y="38100"/>
                </a:lnTo>
                <a:lnTo>
                  <a:pt x="621537" y="31750"/>
                </a:lnTo>
                <a:close/>
              </a:path>
              <a:path w="697865" h="1097280">
                <a:moveTo>
                  <a:pt x="355219" y="1084579"/>
                </a:moveTo>
                <a:lnTo>
                  <a:pt x="348869" y="1084579"/>
                </a:lnTo>
                <a:lnTo>
                  <a:pt x="342519" y="1090929"/>
                </a:lnTo>
                <a:lnTo>
                  <a:pt x="355219" y="1090929"/>
                </a:lnTo>
                <a:lnTo>
                  <a:pt x="355219" y="1084579"/>
                </a:lnTo>
                <a:close/>
              </a:path>
              <a:path w="697865" h="1097280">
                <a:moveTo>
                  <a:pt x="621537" y="0"/>
                </a:moveTo>
                <a:lnTo>
                  <a:pt x="621537" y="76200"/>
                </a:lnTo>
                <a:lnTo>
                  <a:pt x="685037" y="44450"/>
                </a:lnTo>
                <a:lnTo>
                  <a:pt x="634237" y="44450"/>
                </a:lnTo>
                <a:lnTo>
                  <a:pt x="634237" y="31750"/>
                </a:lnTo>
                <a:lnTo>
                  <a:pt x="685037" y="31750"/>
                </a:lnTo>
                <a:lnTo>
                  <a:pt x="621537" y="0"/>
                </a:lnTo>
                <a:close/>
              </a:path>
              <a:path w="697865" h="1097280">
                <a:moveTo>
                  <a:pt x="355219" y="38100"/>
                </a:moveTo>
                <a:lnTo>
                  <a:pt x="348869" y="44450"/>
                </a:lnTo>
                <a:lnTo>
                  <a:pt x="355219" y="44450"/>
                </a:lnTo>
                <a:lnTo>
                  <a:pt x="355219" y="38100"/>
                </a:lnTo>
                <a:close/>
              </a:path>
              <a:path w="697865" h="1097280">
                <a:moveTo>
                  <a:pt x="621537" y="38100"/>
                </a:moveTo>
                <a:lnTo>
                  <a:pt x="355219" y="38100"/>
                </a:lnTo>
                <a:lnTo>
                  <a:pt x="355219" y="44450"/>
                </a:lnTo>
                <a:lnTo>
                  <a:pt x="621537" y="44450"/>
                </a:lnTo>
                <a:lnTo>
                  <a:pt x="621537" y="38100"/>
                </a:lnTo>
                <a:close/>
              </a:path>
              <a:path w="697865" h="1097280">
                <a:moveTo>
                  <a:pt x="685037" y="31750"/>
                </a:moveTo>
                <a:lnTo>
                  <a:pt x="634237" y="31750"/>
                </a:lnTo>
                <a:lnTo>
                  <a:pt x="634237" y="44450"/>
                </a:lnTo>
                <a:lnTo>
                  <a:pt x="685037" y="44450"/>
                </a:lnTo>
                <a:lnTo>
                  <a:pt x="697737" y="38100"/>
                </a:lnTo>
                <a:lnTo>
                  <a:pt x="685037" y="3175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62843" y="1863851"/>
            <a:ext cx="76200" cy="179197"/>
          </a:xfrm>
          <a:prstGeom prst="rect">
            <a:avLst/>
          </a:prstGeom>
        </p:spPr>
      </p:pic>
      <p:sp>
        <p:nvSpPr>
          <p:cNvPr id="27" name="object 27"/>
          <p:cNvSpPr/>
          <p:nvPr/>
        </p:nvSpPr>
        <p:spPr>
          <a:xfrm>
            <a:off x="5591555" y="3247135"/>
            <a:ext cx="517525" cy="76200"/>
          </a:xfrm>
          <a:custGeom>
            <a:avLst/>
            <a:gdLst/>
            <a:ahLst/>
            <a:cxnLst/>
            <a:rect l="l" t="t" r="r" b="b"/>
            <a:pathLst>
              <a:path w="517525" h="76200">
                <a:moveTo>
                  <a:pt x="76073" y="0"/>
                </a:moveTo>
                <a:lnTo>
                  <a:pt x="0" y="38226"/>
                </a:lnTo>
                <a:lnTo>
                  <a:pt x="76327" y="76200"/>
                </a:lnTo>
                <a:lnTo>
                  <a:pt x="76221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178" y="31721"/>
                </a:lnTo>
                <a:lnTo>
                  <a:pt x="76073" y="0"/>
                </a:lnTo>
                <a:close/>
              </a:path>
              <a:path w="517525" h="76200">
                <a:moveTo>
                  <a:pt x="76178" y="31721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21" y="44421"/>
                </a:lnTo>
                <a:lnTo>
                  <a:pt x="76178" y="31721"/>
                </a:lnTo>
                <a:close/>
              </a:path>
              <a:path w="517525" h="76200">
                <a:moveTo>
                  <a:pt x="76221" y="44421"/>
                </a:moveTo>
                <a:lnTo>
                  <a:pt x="63500" y="44450"/>
                </a:lnTo>
                <a:lnTo>
                  <a:pt x="76221" y="44450"/>
                </a:lnTo>
                <a:close/>
              </a:path>
              <a:path w="517525" h="76200">
                <a:moveTo>
                  <a:pt x="517271" y="30734"/>
                </a:moveTo>
                <a:lnTo>
                  <a:pt x="76178" y="31721"/>
                </a:lnTo>
                <a:lnTo>
                  <a:pt x="76221" y="44421"/>
                </a:lnTo>
                <a:lnTo>
                  <a:pt x="517271" y="43434"/>
                </a:lnTo>
                <a:lnTo>
                  <a:pt x="517271" y="30734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12720" y="3246120"/>
            <a:ext cx="398780" cy="76200"/>
          </a:xfrm>
          <a:custGeom>
            <a:avLst/>
            <a:gdLst/>
            <a:ahLst/>
            <a:cxnLst/>
            <a:rect l="l" t="t" r="r" b="b"/>
            <a:pathLst>
              <a:path w="39878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9878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98780" h="76200">
                <a:moveTo>
                  <a:pt x="398525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398525" y="44450"/>
                </a:lnTo>
                <a:lnTo>
                  <a:pt x="398525" y="3175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" name="object 29"/>
          <p:cNvGrpSpPr/>
          <p:nvPr/>
        </p:nvGrpSpPr>
        <p:grpSpPr>
          <a:xfrm>
            <a:off x="217931" y="3404615"/>
            <a:ext cx="2505710" cy="1287780"/>
            <a:chOff x="217931" y="3404615"/>
            <a:chExt cx="2505710" cy="1287780"/>
          </a:xfrm>
        </p:grpSpPr>
        <p:sp>
          <p:nvSpPr>
            <p:cNvPr id="30" name="object 30"/>
            <p:cNvSpPr/>
            <p:nvPr/>
          </p:nvSpPr>
          <p:spPr>
            <a:xfrm>
              <a:off x="1288542" y="4424171"/>
              <a:ext cx="76200" cy="267970"/>
            </a:xfrm>
            <a:custGeom>
              <a:avLst/>
              <a:gdLst/>
              <a:ahLst/>
              <a:cxnLst/>
              <a:rect l="l" t="t" r="r" b="b"/>
              <a:pathLst>
                <a:path w="76200" h="267970">
                  <a:moveTo>
                    <a:pt x="0" y="191261"/>
                  </a:moveTo>
                  <a:lnTo>
                    <a:pt x="37338" y="267715"/>
                  </a:lnTo>
                  <a:lnTo>
                    <a:pt x="69820" y="204342"/>
                  </a:lnTo>
                  <a:lnTo>
                    <a:pt x="44323" y="204342"/>
                  </a:lnTo>
                  <a:lnTo>
                    <a:pt x="31623" y="204215"/>
                  </a:lnTo>
                  <a:lnTo>
                    <a:pt x="31733" y="191526"/>
                  </a:lnTo>
                  <a:lnTo>
                    <a:pt x="0" y="191261"/>
                  </a:lnTo>
                  <a:close/>
                </a:path>
                <a:path w="76200" h="267970">
                  <a:moveTo>
                    <a:pt x="31733" y="191526"/>
                  </a:moveTo>
                  <a:lnTo>
                    <a:pt x="31623" y="204215"/>
                  </a:lnTo>
                  <a:lnTo>
                    <a:pt x="44323" y="204342"/>
                  </a:lnTo>
                  <a:lnTo>
                    <a:pt x="44433" y="191632"/>
                  </a:lnTo>
                  <a:lnTo>
                    <a:pt x="31733" y="191526"/>
                  </a:lnTo>
                  <a:close/>
                </a:path>
                <a:path w="76200" h="267970">
                  <a:moveTo>
                    <a:pt x="44433" y="191632"/>
                  </a:moveTo>
                  <a:lnTo>
                    <a:pt x="44323" y="204342"/>
                  </a:lnTo>
                  <a:lnTo>
                    <a:pt x="69820" y="204342"/>
                  </a:lnTo>
                  <a:lnTo>
                    <a:pt x="76200" y="191896"/>
                  </a:lnTo>
                  <a:lnTo>
                    <a:pt x="44433" y="191632"/>
                  </a:lnTo>
                  <a:close/>
                </a:path>
                <a:path w="76200" h="267970">
                  <a:moveTo>
                    <a:pt x="46101" y="0"/>
                  </a:moveTo>
                  <a:lnTo>
                    <a:pt x="33401" y="0"/>
                  </a:lnTo>
                  <a:lnTo>
                    <a:pt x="31733" y="191526"/>
                  </a:lnTo>
                  <a:lnTo>
                    <a:pt x="44433" y="191632"/>
                  </a:lnTo>
                  <a:lnTo>
                    <a:pt x="46101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17931" y="3404615"/>
              <a:ext cx="2505710" cy="1066800"/>
            </a:xfrm>
            <a:custGeom>
              <a:avLst/>
              <a:gdLst/>
              <a:ahLst/>
              <a:cxnLst/>
              <a:rect l="l" t="t" r="r" b="b"/>
              <a:pathLst>
                <a:path w="2505710" h="1066800">
                  <a:moveTo>
                    <a:pt x="2505456" y="0"/>
                  </a:moveTo>
                  <a:lnTo>
                    <a:pt x="0" y="0"/>
                  </a:lnTo>
                  <a:lnTo>
                    <a:pt x="0" y="1066799"/>
                  </a:lnTo>
                  <a:lnTo>
                    <a:pt x="2505456" y="1066799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9348216" y="2353055"/>
            <a:ext cx="2505710" cy="1551940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17830" indent="-343535">
              <a:lnSpc>
                <a:spcPct val="100000"/>
              </a:lnSpc>
              <a:buAutoNum type="arabicPeriod"/>
              <a:tabLst>
                <a:tab pos="417195" algn="l"/>
                <a:tab pos="417830" algn="l"/>
              </a:tabLst>
            </a:pPr>
            <a:r>
              <a:rPr sz="1400" spc="-10" dirty="0">
                <a:latin typeface="Calibri"/>
                <a:cs typeface="Calibri"/>
              </a:rPr>
              <a:t>Pengesahan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kehadiran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dan</a:t>
            </a:r>
            <a:endParaRPr sz="1400">
              <a:latin typeface="Calibri"/>
              <a:cs typeface="Calibri"/>
            </a:endParaRPr>
          </a:p>
          <a:p>
            <a:pPr marL="417195" marR="38100">
              <a:lnSpc>
                <a:spcPct val="120000"/>
              </a:lnSpc>
              <a:spcBef>
                <a:spcPts val="5"/>
              </a:spcBef>
            </a:pPr>
            <a:r>
              <a:rPr sz="1400" spc="-5" dirty="0">
                <a:latin typeface="Calibri"/>
                <a:cs typeface="Calibri"/>
              </a:rPr>
              <a:t>pengesahan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resit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pembelian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akan</a:t>
            </a:r>
            <a:r>
              <a:rPr sz="1400" spc="-5" dirty="0">
                <a:latin typeface="Calibri"/>
                <a:cs typeface="Calibri"/>
              </a:rPr>
              <a:t> disahkan.</a:t>
            </a:r>
            <a:endParaRPr sz="1400">
              <a:latin typeface="Calibri"/>
              <a:cs typeface="Calibri"/>
            </a:endParaRPr>
          </a:p>
          <a:p>
            <a:pPr marL="417195" marR="545465" indent="-342900">
              <a:lnSpc>
                <a:spcPct val="120000"/>
              </a:lnSpc>
              <a:buAutoNum type="arabicPeriod" startAt="2"/>
              <a:tabLst>
                <a:tab pos="417195" algn="l"/>
                <a:tab pos="417830" algn="l"/>
              </a:tabLst>
            </a:pPr>
            <a:r>
              <a:rPr sz="1400" spc="-5" dirty="0">
                <a:latin typeface="Calibri"/>
                <a:cs typeface="Calibri"/>
              </a:rPr>
              <a:t>Link </a:t>
            </a:r>
            <a:r>
              <a:rPr sz="1400" spc="-10" dirty="0">
                <a:latin typeface="Calibri"/>
                <a:cs typeface="Calibri"/>
              </a:rPr>
              <a:t>muat </a:t>
            </a:r>
            <a:r>
              <a:rPr sz="1400" spc="-5" dirty="0">
                <a:latin typeface="Calibri"/>
                <a:cs typeface="Calibri"/>
              </a:rPr>
              <a:t>turun </a:t>
            </a:r>
            <a:r>
              <a:rPr sz="1400" spc="-10" dirty="0">
                <a:latin typeface="Calibri"/>
                <a:cs typeface="Calibri"/>
              </a:rPr>
              <a:t>akan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diaktifkan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348216" y="2042160"/>
            <a:ext cx="2505710" cy="31115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2700">
            <a:solidFill>
              <a:srgbClr val="2E528F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25"/>
              </a:spcBef>
            </a:pPr>
            <a:r>
              <a:rPr sz="1800" spc="-5" dirty="0">
                <a:latin typeface="Calibri"/>
                <a:cs typeface="Calibri"/>
              </a:rPr>
              <a:t>PMT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355835" y="4401311"/>
            <a:ext cx="2505710" cy="291465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 marL="43180" algn="ctr">
              <a:lnSpc>
                <a:spcPct val="100000"/>
              </a:lnSpc>
              <a:spcBef>
                <a:spcPts val="10"/>
              </a:spcBef>
            </a:pPr>
            <a:r>
              <a:rPr sz="1400" spc="-5" dirty="0">
                <a:latin typeface="Calibri"/>
                <a:cs typeface="Calibri"/>
              </a:rPr>
              <a:t>Log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masuk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355835" y="4091940"/>
            <a:ext cx="2505710" cy="30988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2E528F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 marL="758825">
              <a:lnSpc>
                <a:spcPct val="100000"/>
              </a:lnSpc>
              <a:spcBef>
                <a:spcPts val="25"/>
              </a:spcBef>
            </a:pPr>
            <a:r>
              <a:rPr sz="1800" spc="-15" dirty="0">
                <a:latin typeface="Calibri"/>
                <a:cs typeface="Calibri"/>
              </a:rPr>
              <a:t>Kontraktor</a:t>
            </a:r>
            <a:endParaRPr sz="1800" dirty="0">
              <a:latin typeface="Calibri"/>
              <a:cs typeface="Calibri"/>
            </a:endParaRPr>
          </a:p>
        </p:txBody>
      </p:sp>
      <p:pic>
        <p:nvPicPr>
          <p:cNvPr id="36" name="object 3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58271" y="3912108"/>
            <a:ext cx="76200" cy="179197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58271" y="4696967"/>
            <a:ext cx="76200" cy="179196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44156" y="3965447"/>
            <a:ext cx="76200" cy="235076"/>
          </a:xfrm>
          <a:prstGeom prst="rect">
            <a:avLst/>
          </a:prstGeom>
        </p:spPr>
      </p:pic>
      <p:sp>
        <p:nvSpPr>
          <p:cNvPr id="39" name="object 39"/>
          <p:cNvSpPr txBox="1"/>
          <p:nvPr/>
        </p:nvSpPr>
        <p:spPr>
          <a:xfrm>
            <a:off x="217931" y="3404615"/>
            <a:ext cx="2505710" cy="1066800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 marL="552450" indent="-343535">
              <a:lnSpc>
                <a:spcPct val="100000"/>
              </a:lnSpc>
              <a:spcBef>
                <a:spcPts val="15"/>
              </a:spcBef>
              <a:buAutoNum type="arabicPeriod"/>
              <a:tabLst>
                <a:tab pos="552450" algn="l"/>
                <a:tab pos="553085" algn="l"/>
              </a:tabLst>
            </a:pPr>
            <a:r>
              <a:rPr sz="1400" spc="-5" dirty="0">
                <a:latin typeface="Calibri"/>
                <a:cs typeface="Calibri"/>
              </a:rPr>
              <a:t>Log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masuk</a:t>
            </a:r>
            <a:endParaRPr sz="1400">
              <a:latin typeface="Calibri"/>
              <a:cs typeface="Calibri"/>
            </a:endParaRPr>
          </a:p>
          <a:p>
            <a:pPr marL="552450" marR="388620" indent="-342900">
              <a:lnSpc>
                <a:spcPct val="120000"/>
              </a:lnSpc>
              <a:buAutoNum type="arabicPeriod"/>
              <a:tabLst>
                <a:tab pos="552450" algn="l"/>
                <a:tab pos="553085" algn="l"/>
              </a:tabLst>
            </a:pPr>
            <a:r>
              <a:rPr sz="1400" spc="-5" dirty="0">
                <a:latin typeface="Calibri"/>
                <a:cs typeface="Calibri"/>
              </a:rPr>
              <a:t>Muat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turun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dokumen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tender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&amp;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JKR28</a:t>
            </a:r>
            <a:endParaRPr sz="1400">
              <a:latin typeface="Calibri"/>
              <a:cs typeface="Calibri"/>
            </a:endParaRPr>
          </a:p>
          <a:p>
            <a:pPr marL="552450" indent="-343535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552450" algn="l"/>
                <a:tab pos="553085" algn="l"/>
              </a:tabLst>
            </a:pPr>
            <a:r>
              <a:rPr sz="1400" spc="-5" dirty="0">
                <a:latin typeface="Calibri"/>
                <a:cs typeface="Calibri"/>
              </a:rPr>
              <a:t>Proses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penilaian tender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17931" y="3095244"/>
            <a:ext cx="2505710" cy="30988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12700">
            <a:solidFill>
              <a:srgbClr val="2E528F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 marL="428625">
              <a:lnSpc>
                <a:spcPct val="100000"/>
              </a:lnSpc>
              <a:spcBef>
                <a:spcPts val="25"/>
              </a:spcBef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PEGAWAI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PENILAI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725926" y="4582414"/>
            <a:ext cx="1204595" cy="1101090"/>
            <a:chOff x="3725926" y="4582414"/>
            <a:chExt cx="1204595" cy="1101090"/>
          </a:xfrm>
        </p:grpSpPr>
        <p:sp>
          <p:nvSpPr>
            <p:cNvPr id="42" name="object 42"/>
            <p:cNvSpPr/>
            <p:nvPr/>
          </p:nvSpPr>
          <p:spPr>
            <a:xfrm>
              <a:off x="3732276" y="4588764"/>
              <a:ext cx="1191895" cy="1088390"/>
            </a:xfrm>
            <a:custGeom>
              <a:avLst/>
              <a:gdLst/>
              <a:ahLst/>
              <a:cxnLst/>
              <a:rect l="l" t="t" r="r" b="b"/>
              <a:pathLst>
                <a:path w="1191895" h="1088389">
                  <a:moveTo>
                    <a:pt x="595884" y="0"/>
                  </a:moveTo>
                  <a:lnTo>
                    <a:pt x="547017" y="1803"/>
                  </a:lnTo>
                  <a:lnTo>
                    <a:pt x="499238" y="7120"/>
                  </a:lnTo>
                  <a:lnTo>
                    <a:pt x="452699" y="15811"/>
                  </a:lnTo>
                  <a:lnTo>
                    <a:pt x="407554" y="27736"/>
                  </a:lnTo>
                  <a:lnTo>
                    <a:pt x="363956" y="42755"/>
                  </a:lnTo>
                  <a:lnTo>
                    <a:pt x="322058" y="60727"/>
                  </a:lnTo>
                  <a:lnTo>
                    <a:pt x="282015" y="81513"/>
                  </a:lnTo>
                  <a:lnTo>
                    <a:pt x="243980" y="104973"/>
                  </a:lnTo>
                  <a:lnTo>
                    <a:pt x="208105" y="130966"/>
                  </a:lnTo>
                  <a:lnTo>
                    <a:pt x="174545" y="159353"/>
                  </a:lnTo>
                  <a:lnTo>
                    <a:pt x="143453" y="189993"/>
                  </a:lnTo>
                  <a:lnTo>
                    <a:pt x="114982" y="222747"/>
                  </a:lnTo>
                  <a:lnTo>
                    <a:pt x="89286" y="257475"/>
                  </a:lnTo>
                  <a:lnTo>
                    <a:pt x="66519" y="294036"/>
                  </a:lnTo>
                  <a:lnTo>
                    <a:pt x="46833" y="332291"/>
                  </a:lnTo>
                  <a:lnTo>
                    <a:pt x="30382" y="372099"/>
                  </a:lnTo>
                  <a:lnTo>
                    <a:pt x="17320" y="413321"/>
                  </a:lnTo>
                  <a:lnTo>
                    <a:pt x="7800" y="455816"/>
                  </a:lnTo>
                  <a:lnTo>
                    <a:pt x="1975" y="499445"/>
                  </a:lnTo>
                  <a:lnTo>
                    <a:pt x="0" y="544068"/>
                  </a:lnTo>
                  <a:lnTo>
                    <a:pt x="1975" y="588690"/>
                  </a:lnTo>
                  <a:lnTo>
                    <a:pt x="7800" y="632319"/>
                  </a:lnTo>
                  <a:lnTo>
                    <a:pt x="17320" y="674814"/>
                  </a:lnTo>
                  <a:lnTo>
                    <a:pt x="30382" y="716036"/>
                  </a:lnTo>
                  <a:lnTo>
                    <a:pt x="46833" y="755844"/>
                  </a:lnTo>
                  <a:lnTo>
                    <a:pt x="66519" y="794099"/>
                  </a:lnTo>
                  <a:lnTo>
                    <a:pt x="89286" y="830660"/>
                  </a:lnTo>
                  <a:lnTo>
                    <a:pt x="114982" y="865388"/>
                  </a:lnTo>
                  <a:lnTo>
                    <a:pt x="143453" y="898142"/>
                  </a:lnTo>
                  <a:lnTo>
                    <a:pt x="174545" y="928782"/>
                  </a:lnTo>
                  <a:lnTo>
                    <a:pt x="208105" y="957169"/>
                  </a:lnTo>
                  <a:lnTo>
                    <a:pt x="243980" y="983162"/>
                  </a:lnTo>
                  <a:lnTo>
                    <a:pt x="282015" y="1006622"/>
                  </a:lnTo>
                  <a:lnTo>
                    <a:pt x="322058" y="1027408"/>
                  </a:lnTo>
                  <a:lnTo>
                    <a:pt x="363956" y="1045380"/>
                  </a:lnTo>
                  <a:lnTo>
                    <a:pt x="407554" y="1060399"/>
                  </a:lnTo>
                  <a:lnTo>
                    <a:pt x="452699" y="1072324"/>
                  </a:lnTo>
                  <a:lnTo>
                    <a:pt x="499238" y="1081015"/>
                  </a:lnTo>
                  <a:lnTo>
                    <a:pt x="547017" y="1086332"/>
                  </a:lnTo>
                  <a:lnTo>
                    <a:pt x="595884" y="1088136"/>
                  </a:lnTo>
                  <a:lnTo>
                    <a:pt x="644750" y="1086332"/>
                  </a:lnTo>
                  <a:lnTo>
                    <a:pt x="692529" y="1081015"/>
                  </a:lnTo>
                  <a:lnTo>
                    <a:pt x="739068" y="1072324"/>
                  </a:lnTo>
                  <a:lnTo>
                    <a:pt x="784213" y="1060399"/>
                  </a:lnTo>
                  <a:lnTo>
                    <a:pt x="827811" y="1045380"/>
                  </a:lnTo>
                  <a:lnTo>
                    <a:pt x="869709" y="1027408"/>
                  </a:lnTo>
                  <a:lnTo>
                    <a:pt x="909752" y="1006622"/>
                  </a:lnTo>
                  <a:lnTo>
                    <a:pt x="947787" y="983162"/>
                  </a:lnTo>
                  <a:lnTo>
                    <a:pt x="983662" y="957169"/>
                  </a:lnTo>
                  <a:lnTo>
                    <a:pt x="1017222" y="928782"/>
                  </a:lnTo>
                  <a:lnTo>
                    <a:pt x="1048314" y="898142"/>
                  </a:lnTo>
                  <a:lnTo>
                    <a:pt x="1076785" y="865388"/>
                  </a:lnTo>
                  <a:lnTo>
                    <a:pt x="1102481" y="830660"/>
                  </a:lnTo>
                  <a:lnTo>
                    <a:pt x="1125248" y="794099"/>
                  </a:lnTo>
                  <a:lnTo>
                    <a:pt x="1144934" y="755844"/>
                  </a:lnTo>
                  <a:lnTo>
                    <a:pt x="1161385" y="716036"/>
                  </a:lnTo>
                  <a:lnTo>
                    <a:pt x="1174447" y="674814"/>
                  </a:lnTo>
                  <a:lnTo>
                    <a:pt x="1183967" y="632319"/>
                  </a:lnTo>
                  <a:lnTo>
                    <a:pt x="1189792" y="588690"/>
                  </a:lnTo>
                  <a:lnTo>
                    <a:pt x="1191768" y="544068"/>
                  </a:lnTo>
                  <a:lnTo>
                    <a:pt x="1189792" y="499445"/>
                  </a:lnTo>
                  <a:lnTo>
                    <a:pt x="1183967" y="455816"/>
                  </a:lnTo>
                  <a:lnTo>
                    <a:pt x="1174447" y="413321"/>
                  </a:lnTo>
                  <a:lnTo>
                    <a:pt x="1161385" y="372099"/>
                  </a:lnTo>
                  <a:lnTo>
                    <a:pt x="1144934" y="332291"/>
                  </a:lnTo>
                  <a:lnTo>
                    <a:pt x="1125248" y="294036"/>
                  </a:lnTo>
                  <a:lnTo>
                    <a:pt x="1102481" y="257475"/>
                  </a:lnTo>
                  <a:lnTo>
                    <a:pt x="1076785" y="222747"/>
                  </a:lnTo>
                  <a:lnTo>
                    <a:pt x="1048314" y="189993"/>
                  </a:lnTo>
                  <a:lnTo>
                    <a:pt x="1017222" y="159353"/>
                  </a:lnTo>
                  <a:lnTo>
                    <a:pt x="983662" y="130966"/>
                  </a:lnTo>
                  <a:lnTo>
                    <a:pt x="947787" y="104973"/>
                  </a:lnTo>
                  <a:lnTo>
                    <a:pt x="909752" y="81513"/>
                  </a:lnTo>
                  <a:lnTo>
                    <a:pt x="869709" y="60727"/>
                  </a:lnTo>
                  <a:lnTo>
                    <a:pt x="827811" y="42755"/>
                  </a:lnTo>
                  <a:lnTo>
                    <a:pt x="784213" y="27736"/>
                  </a:lnTo>
                  <a:lnTo>
                    <a:pt x="739068" y="15811"/>
                  </a:lnTo>
                  <a:lnTo>
                    <a:pt x="692529" y="7120"/>
                  </a:lnTo>
                  <a:lnTo>
                    <a:pt x="644750" y="1803"/>
                  </a:lnTo>
                  <a:lnTo>
                    <a:pt x="59588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732276" y="4588764"/>
              <a:ext cx="1191895" cy="1088390"/>
            </a:xfrm>
            <a:custGeom>
              <a:avLst/>
              <a:gdLst/>
              <a:ahLst/>
              <a:cxnLst/>
              <a:rect l="l" t="t" r="r" b="b"/>
              <a:pathLst>
                <a:path w="1191895" h="1088389">
                  <a:moveTo>
                    <a:pt x="0" y="544068"/>
                  </a:moveTo>
                  <a:lnTo>
                    <a:pt x="1975" y="499445"/>
                  </a:lnTo>
                  <a:lnTo>
                    <a:pt x="7800" y="455816"/>
                  </a:lnTo>
                  <a:lnTo>
                    <a:pt x="17320" y="413321"/>
                  </a:lnTo>
                  <a:lnTo>
                    <a:pt x="30382" y="372099"/>
                  </a:lnTo>
                  <a:lnTo>
                    <a:pt x="46833" y="332291"/>
                  </a:lnTo>
                  <a:lnTo>
                    <a:pt x="66519" y="294036"/>
                  </a:lnTo>
                  <a:lnTo>
                    <a:pt x="89286" y="257475"/>
                  </a:lnTo>
                  <a:lnTo>
                    <a:pt x="114982" y="222747"/>
                  </a:lnTo>
                  <a:lnTo>
                    <a:pt x="143453" y="189993"/>
                  </a:lnTo>
                  <a:lnTo>
                    <a:pt x="174545" y="159353"/>
                  </a:lnTo>
                  <a:lnTo>
                    <a:pt x="208105" y="130966"/>
                  </a:lnTo>
                  <a:lnTo>
                    <a:pt x="243980" y="104973"/>
                  </a:lnTo>
                  <a:lnTo>
                    <a:pt x="282015" y="81513"/>
                  </a:lnTo>
                  <a:lnTo>
                    <a:pt x="322058" y="60727"/>
                  </a:lnTo>
                  <a:lnTo>
                    <a:pt x="363956" y="42755"/>
                  </a:lnTo>
                  <a:lnTo>
                    <a:pt x="407554" y="27736"/>
                  </a:lnTo>
                  <a:lnTo>
                    <a:pt x="452699" y="15811"/>
                  </a:lnTo>
                  <a:lnTo>
                    <a:pt x="499238" y="7120"/>
                  </a:lnTo>
                  <a:lnTo>
                    <a:pt x="547017" y="1803"/>
                  </a:lnTo>
                  <a:lnTo>
                    <a:pt x="595884" y="0"/>
                  </a:lnTo>
                  <a:lnTo>
                    <a:pt x="644750" y="1803"/>
                  </a:lnTo>
                  <a:lnTo>
                    <a:pt x="692529" y="7120"/>
                  </a:lnTo>
                  <a:lnTo>
                    <a:pt x="739068" y="15811"/>
                  </a:lnTo>
                  <a:lnTo>
                    <a:pt x="784213" y="27736"/>
                  </a:lnTo>
                  <a:lnTo>
                    <a:pt x="827811" y="42755"/>
                  </a:lnTo>
                  <a:lnTo>
                    <a:pt x="869709" y="60727"/>
                  </a:lnTo>
                  <a:lnTo>
                    <a:pt x="909752" y="81513"/>
                  </a:lnTo>
                  <a:lnTo>
                    <a:pt x="947787" y="104973"/>
                  </a:lnTo>
                  <a:lnTo>
                    <a:pt x="983662" y="130966"/>
                  </a:lnTo>
                  <a:lnTo>
                    <a:pt x="1017222" y="159353"/>
                  </a:lnTo>
                  <a:lnTo>
                    <a:pt x="1048314" y="189993"/>
                  </a:lnTo>
                  <a:lnTo>
                    <a:pt x="1076785" y="222747"/>
                  </a:lnTo>
                  <a:lnTo>
                    <a:pt x="1102481" y="257475"/>
                  </a:lnTo>
                  <a:lnTo>
                    <a:pt x="1125248" y="294036"/>
                  </a:lnTo>
                  <a:lnTo>
                    <a:pt x="1144934" y="332291"/>
                  </a:lnTo>
                  <a:lnTo>
                    <a:pt x="1161385" y="372099"/>
                  </a:lnTo>
                  <a:lnTo>
                    <a:pt x="1174447" y="413321"/>
                  </a:lnTo>
                  <a:lnTo>
                    <a:pt x="1183967" y="455816"/>
                  </a:lnTo>
                  <a:lnTo>
                    <a:pt x="1189792" y="499445"/>
                  </a:lnTo>
                  <a:lnTo>
                    <a:pt x="1191768" y="544068"/>
                  </a:lnTo>
                  <a:lnTo>
                    <a:pt x="1189792" y="588690"/>
                  </a:lnTo>
                  <a:lnTo>
                    <a:pt x="1183967" y="632319"/>
                  </a:lnTo>
                  <a:lnTo>
                    <a:pt x="1174447" y="674814"/>
                  </a:lnTo>
                  <a:lnTo>
                    <a:pt x="1161385" y="716036"/>
                  </a:lnTo>
                  <a:lnTo>
                    <a:pt x="1144934" y="755844"/>
                  </a:lnTo>
                  <a:lnTo>
                    <a:pt x="1125248" y="794099"/>
                  </a:lnTo>
                  <a:lnTo>
                    <a:pt x="1102481" y="830660"/>
                  </a:lnTo>
                  <a:lnTo>
                    <a:pt x="1076785" y="865388"/>
                  </a:lnTo>
                  <a:lnTo>
                    <a:pt x="1048314" y="898142"/>
                  </a:lnTo>
                  <a:lnTo>
                    <a:pt x="1017222" y="928782"/>
                  </a:lnTo>
                  <a:lnTo>
                    <a:pt x="983662" y="957169"/>
                  </a:lnTo>
                  <a:lnTo>
                    <a:pt x="947787" y="983162"/>
                  </a:lnTo>
                  <a:lnTo>
                    <a:pt x="909752" y="1006622"/>
                  </a:lnTo>
                  <a:lnTo>
                    <a:pt x="869709" y="1027408"/>
                  </a:lnTo>
                  <a:lnTo>
                    <a:pt x="827811" y="1045380"/>
                  </a:lnTo>
                  <a:lnTo>
                    <a:pt x="784213" y="1060399"/>
                  </a:lnTo>
                  <a:lnTo>
                    <a:pt x="739068" y="1072324"/>
                  </a:lnTo>
                  <a:lnTo>
                    <a:pt x="692529" y="1081015"/>
                  </a:lnTo>
                  <a:lnTo>
                    <a:pt x="644750" y="1086332"/>
                  </a:lnTo>
                  <a:lnTo>
                    <a:pt x="595884" y="1088136"/>
                  </a:lnTo>
                  <a:lnTo>
                    <a:pt x="547017" y="1086332"/>
                  </a:lnTo>
                  <a:lnTo>
                    <a:pt x="499238" y="1081015"/>
                  </a:lnTo>
                  <a:lnTo>
                    <a:pt x="452699" y="1072324"/>
                  </a:lnTo>
                  <a:lnTo>
                    <a:pt x="407554" y="1060399"/>
                  </a:lnTo>
                  <a:lnTo>
                    <a:pt x="363956" y="1045380"/>
                  </a:lnTo>
                  <a:lnTo>
                    <a:pt x="322058" y="1027408"/>
                  </a:lnTo>
                  <a:lnTo>
                    <a:pt x="282015" y="1006622"/>
                  </a:lnTo>
                  <a:lnTo>
                    <a:pt x="243980" y="983162"/>
                  </a:lnTo>
                  <a:lnTo>
                    <a:pt x="208105" y="957169"/>
                  </a:lnTo>
                  <a:lnTo>
                    <a:pt x="174545" y="928782"/>
                  </a:lnTo>
                  <a:lnTo>
                    <a:pt x="143453" y="898142"/>
                  </a:lnTo>
                  <a:lnTo>
                    <a:pt x="114982" y="865388"/>
                  </a:lnTo>
                  <a:lnTo>
                    <a:pt x="89286" y="830660"/>
                  </a:lnTo>
                  <a:lnTo>
                    <a:pt x="66519" y="794099"/>
                  </a:lnTo>
                  <a:lnTo>
                    <a:pt x="46833" y="755844"/>
                  </a:lnTo>
                  <a:lnTo>
                    <a:pt x="30382" y="716036"/>
                  </a:lnTo>
                  <a:lnTo>
                    <a:pt x="17320" y="674814"/>
                  </a:lnTo>
                  <a:lnTo>
                    <a:pt x="7800" y="632319"/>
                  </a:lnTo>
                  <a:lnTo>
                    <a:pt x="1975" y="588690"/>
                  </a:lnTo>
                  <a:lnTo>
                    <a:pt x="0" y="544068"/>
                  </a:lnTo>
                  <a:close/>
                </a:path>
              </a:pathLst>
            </a:custGeom>
            <a:ln w="12699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3992117" y="4969002"/>
            <a:ext cx="671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r>
              <a:rPr sz="1800" spc="-1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6123432" y="4527803"/>
            <a:ext cx="3233420" cy="1459865"/>
            <a:chOff x="6123432" y="4527803"/>
            <a:chExt cx="3233420" cy="1459865"/>
          </a:xfrm>
        </p:grpSpPr>
        <p:sp>
          <p:nvSpPr>
            <p:cNvPr id="46" name="object 46"/>
            <p:cNvSpPr/>
            <p:nvPr/>
          </p:nvSpPr>
          <p:spPr>
            <a:xfrm>
              <a:off x="8575548" y="5515101"/>
              <a:ext cx="781050" cy="472440"/>
            </a:xfrm>
            <a:custGeom>
              <a:avLst/>
              <a:gdLst/>
              <a:ahLst/>
              <a:cxnLst/>
              <a:rect l="l" t="t" r="r" b="b"/>
              <a:pathLst>
                <a:path w="781050" h="472439">
                  <a:moveTo>
                    <a:pt x="76200" y="396087"/>
                  </a:moveTo>
                  <a:lnTo>
                    <a:pt x="0" y="434187"/>
                  </a:lnTo>
                  <a:lnTo>
                    <a:pt x="76200" y="472287"/>
                  </a:lnTo>
                  <a:lnTo>
                    <a:pt x="76200" y="440537"/>
                  </a:lnTo>
                  <a:lnTo>
                    <a:pt x="63500" y="440537"/>
                  </a:lnTo>
                  <a:lnTo>
                    <a:pt x="63500" y="427837"/>
                  </a:lnTo>
                  <a:lnTo>
                    <a:pt x="76200" y="427837"/>
                  </a:lnTo>
                  <a:lnTo>
                    <a:pt x="76200" y="396087"/>
                  </a:lnTo>
                  <a:close/>
                </a:path>
                <a:path w="781050" h="472439">
                  <a:moveTo>
                    <a:pt x="76200" y="427837"/>
                  </a:moveTo>
                  <a:lnTo>
                    <a:pt x="63500" y="427837"/>
                  </a:lnTo>
                  <a:lnTo>
                    <a:pt x="63500" y="440537"/>
                  </a:lnTo>
                  <a:lnTo>
                    <a:pt x="76200" y="440537"/>
                  </a:lnTo>
                  <a:lnTo>
                    <a:pt x="76200" y="427837"/>
                  </a:lnTo>
                  <a:close/>
                </a:path>
                <a:path w="781050" h="472439">
                  <a:moveTo>
                    <a:pt x="384175" y="427837"/>
                  </a:moveTo>
                  <a:lnTo>
                    <a:pt x="76200" y="427837"/>
                  </a:lnTo>
                  <a:lnTo>
                    <a:pt x="76200" y="440537"/>
                  </a:lnTo>
                  <a:lnTo>
                    <a:pt x="396875" y="440537"/>
                  </a:lnTo>
                  <a:lnTo>
                    <a:pt x="396875" y="434187"/>
                  </a:lnTo>
                  <a:lnTo>
                    <a:pt x="384175" y="434187"/>
                  </a:lnTo>
                  <a:lnTo>
                    <a:pt x="384175" y="427837"/>
                  </a:lnTo>
                  <a:close/>
                </a:path>
                <a:path w="781050" h="472439">
                  <a:moveTo>
                    <a:pt x="781050" y="0"/>
                  </a:moveTo>
                  <a:lnTo>
                    <a:pt x="384175" y="0"/>
                  </a:lnTo>
                  <a:lnTo>
                    <a:pt x="384175" y="434187"/>
                  </a:lnTo>
                  <a:lnTo>
                    <a:pt x="390525" y="427837"/>
                  </a:lnTo>
                  <a:lnTo>
                    <a:pt x="396875" y="427837"/>
                  </a:lnTo>
                  <a:lnTo>
                    <a:pt x="396875" y="12700"/>
                  </a:lnTo>
                  <a:lnTo>
                    <a:pt x="390525" y="12700"/>
                  </a:lnTo>
                  <a:lnTo>
                    <a:pt x="396875" y="6350"/>
                  </a:lnTo>
                  <a:lnTo>
                    <a:pt x="781050" y="6350"/>
                  </a:lnTo>
                  <a:lnTo>
                    <a:pt x="781050" y="0"/>
                  </a:lnTo>
                  <a:close/>
                </a:path>
                <a:path w="781050" h="472439">
                  <a:moveTo>
                    <a:pt x="396875" y="427837"/>
                  </a:moveTo>
                  <a:lnTo>
                    <a:pt x="390525" y="427837"/>
                  </a:lnTo>
                  <a:lnTo>
                    <a:pt x="384175" y="434187"/>
                  </a:lnTo>
                  <a:lnTo>
                    <a:pt x="396875" y="434187"/>
                  </a:lnTo>
                  <a:lnTo>
                    <a:pt x="396875" y="427837"/>
                  </a:lnTo>
                  <a:close/>
                </a:path>
                <a:path w="781050" h="472439">
                  <a:moveTo>
                    <a:pt x="396875" y="6350"/>
                  </a:moveTo>
                  <a:lnTo>
                    <a:pt x="390525" y="12700"/>
                  </a:lnTo>
                  <a:lnTo>
                    <a:pt x="396875" y="12700"/>
                  </a:lnTo>
                  <a:lnTo>
                    <a:pt x="396875" y="6350"/>
                  </a:lnTo>
                  <a:close/>
                </a:path>
                <a:path w="781050" h="472439">
                  <a:moveTo>
                    <a:pt x="781050" y="6350"/>
                  </a:moveTo>
                  <a:lnTo>
                    <a:pt x="396875" y="6350"/>
                  </a:lnTo>
                  <a:lnTo>
                    <a:pt x="396875" y="12700"/>
                  </a:lnTo>
                  <a:lnTo>
                    <a:pt x="781050" y="12700"/>
                  </a:lnTo>
                  <a:lnTo>
                    <a:pt x="781050" y="635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123432" y="4527803"/>
              <a:ext cx="2505710" cy="1065530"/>
            </a:xfrm>
            <a:custGeom>
              <a:avLst/>
              <a:gdLst/>
              <a:ahLst/>
              <a:cxnLst/>
              <a:rect l="l" t="t" r="r" b="b"/>
              <a:pathLst>
                <a:path w="2505709" h="1065529">
                  <a:moveTo>
                    <a:pt x="2505456" y="0"/>
                  </a:moveTo>
                  <a:lnTo>
                    <a:pt x="0" y="0"/>
                  </a:lnTo>
                  <a:lnTo>
                    <a:pt x="0" y="1065276"/>
                  </a:lnTo>
                  <a:lnTo>
                    <a:pt x="2505456" y="1065276"/>
                  </a:lnTo>
                  <a:lnTo>
                    <a:pt x="250545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123432" y="4527041"/>
            <a:ext cx="2505710" cy="1066165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421005" indent="-343535">
              <a:lnSpc>
                <a:spcPts val="1625"/>
              </a:lnSpc>
              <a:buAutoNum type="arabicPeriod"/>
              <a:tabLst>
                <a:tab pos="421005" algn="l"/>
                <a:tab pos="421640" algn="l"/>
              </a:tabLst>
            </a:pPr>
            <a:r>
              <a:rPr sz="1400" spc="-10" dirty="0">
                <a:latin typeface="Calibri"/>
                <a:cs typeface="Calibri"/>
              </a:rPr>
              <a:t>Buka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dokumen</a:t>
            </a:r>
            <a:r>
              <a:rPr sz="1400" spc="-10" dirty="0">
                <a:latin typeface="Calibri"/>
                <a:cs typeface="Calibri"/>
              </a:rPr>
              <a:t> tender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dan</a:t>
            </a:r>
            <a:endParaRPr sz="1400">
              <a:latin typeface="Calibri"/>
              <a:cs typeface="Calibri"/>
            </a:endParaRPr>
          </a:p>
          <a:p>
            <a:pPr marL="421005">
              <a:lnSpc>
                <a:spcPct val="100000"/>
              </a:lnSpc>
              <a:spcBef>
                <a:spcPts val="335"/>
              </a:spcBef>
            </a:pPr>
            <a:r>
              <a:rPr sz="1400" spc="-10" dirty="0">
                <a:latin typeface="Calibri"/>
                <a:cs typeface="Calibri"/>
              </a:rPr>
              <a:t>semakan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dokumen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wajib</a:t>
            </a:r>
            <a:endParaRPr sz="1400">
              <a:latin typeface="Calibri"/>
              <a:cs typeface="Calibri"/>
            </a:endParaRPr>
          </a:p>
          <a:p>
            <a:pPr marL="421005" marR="158750" indent="-342900">
              <a:lnSpc>
                <a:spcPct val="120000"/>
              </a:lnSpc>
              <a:buAutoNum type="arabicPeriod" startAt="2"/>
              <a:tabLst>
                <a:tab pos="421005" algn="l"/>
                <a:tab pos="421640" algn="l"/>
              </a:tabLst>
            </a:pPr>
            <a:r>
              <a:rPr sz="1400" spc="-5" dirty="0">
                <a:latin typeface="Calibri"/>
                <a:cs typeface="Calibri"/>
              </a:rPr>
              <a:t>Pengesahan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Borang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Jadual </a:t>
            </a:r>
            <a:r>
              <a:rPr sz="1400" spc="-30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Tender</a:t>
            </a:r>
            <a:r>
              <a:rPr sz="1400" dirty="0">
                <a:latin typeface="Calibri"/>
                <a:cs typeface="Calibri"/>
              </a:rPr>
              <a:t> (JKR28)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123432" y="4216908"/>
            <a:ext cx="2505710" cy="31051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rgbClr val="2E528F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JBT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0" name="object 5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7956" y="5625084"/>
            <a:ext cx="76200" cy="235089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6062471" y="6117335"/>
            <a:ext cx="2505710" cy="536575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400" spc="-5" dirty="0">
                <a:latin typeface="Calibri"/>
                <a:cs typeface="Calibri"/>
              </a:rPr>
              <a:t>Membuat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perlantikan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ahli</a:t>
            </a:r>
            <a:endParaRPr sz="14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335"/>
              </a:spcBef>
            </a:pPr>
            <a:r>
              <a:rPr sz="1400" spc="-10" dirty="0">
                <a:latin typeface="Calibri"/>
                <a:cs typeface="Calibri"/>
              </a:rPr>
              <a:t>jawatankuasa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15" dirty="0">
                <a:latin typeface="Calibri"/>
                <a:cs typeface="Calibri"/>
              </a:rPr>
              <a:t>buka</a:t>
            </a:r>
            <a:r>
              <a:rPr sz="1400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tender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(JBT)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062471" y="5815584"/>
            <a:ext cx="2505710" cy="302260"/>
          </a:xfrm>
          <a:custGeom>
            <a:avLst/>
            <a:gdLst/>
            <a:ahLst/>
            <a:cxnLst/>
            <a:rect l="l" t="t" r="r" b="b"/>
            <a:pathLst>
              <a:path w="2505709" h="302260">
                <a:moveTo>
                  <a:pt x="2505455" y="0"/>
                </a:moveTo>
                <a:lnTo>
                  <a:pt x="0" y="0"/>
                </a:lnTo>
                <a:lnTo>
                  <a:pt x="0" y="301751"/>
                </a:lnTo>
                <a:lnTo>
                  <a:pt x="2505455" y="301751"/>
                </a:lnTo>
                <a:lnTo>
                  <a:pt x="2505455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6062471" y="5815584"/>
            <a:ext cx="2505710" cy="302260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CPPH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93547" y="6013703"/>
            <a:ext cx="2505710" cy="548640"/>
          </a:xfrm>
          <a:prstGeom prst="rect">
            <a:avLst/>
          </a:prstGeom>
          <a:solidFill>
            <a:srgbClr val="F1F1F1"/>
          </a:solidFill>
          <a:ln w="12700">
            <a:solidFill>
              <a:srgbClr val="2E528F"/>
            </a:solidFill>
          </a:ln>
        </p:spPr>
        <p:txBody>
          <a:bodyPr vert="horz" wrap="square" lIns="0" tIns="32384" rIns="0" bIns="0" rtlCol="0">
            <a:spAutoFit/>
          </a:bodyPr>
          <a:lstStyle/>
          <a:p>
            <a:pPr marL="213360">
              <a:lnSpc>
                <a:spcPct val="100000"/>
              </a:lnSpc>
              <a:spcBef>
                <a:spcPts val="254"/>
              </a:spcBef>
              <a:tabLst>
                <a:tab pos="556260" algn="l"/>
              </a:tabLst>
            </a:pPr>
            <a:r>
              <a:rPr sz="1400" spc="-5" dirty="0">
                <a:latin typeface="Calibri"/>
                <a:cs typeface="Calibri"/>
              </a:rPr>
              <a:t>1.	Muat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turun </a:t>
            </a:r>
            <a:r>
              <a:rPr sz="1400" spc="-10" dirty="0">
                <a:latin typeface="Calibri"/>
                <a:cs typeface="Calibri"/>
              </a:rPr>
              <a:t>data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kos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93547" y="5725667"/>
            <a:ext cx="2505710" cy="288290"/>
          </a:xfrm>
          <a:custGeom>
            <a:avLst/>
            <a:gdLst/>
            <a:ahLst/>
            <a:cxnLst/>
            <a:rect l="l" t="t" r="r" b="b"/>
            <a:pathLst>
              <a:path w="2505710" h="288289">
                <a:moveTo>
                  <a:pt x="2505456" y="0"/>
                </a:moveTo>
                <a:lnTo>
                  <a:pt x="0" y="0"/>
                </a:lnTo>
                <a:lnTo>
                  <a:pt x="0" y="288035"/>
                </a:lnTo>
                <a:lnTo>
                  <a:pt x="2505456" y="288035"/>
                </a:lnTo>
                <a:lnTo>
                  <a:pt x="2505456" y="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93547" y="5725667"/>
            <a:ext cx="2505710" cy="288290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549910">
              <a:lnSpc>
                <a:spcPts val="2105"/>
              </a:lnSpc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PEGAWAI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57" name="object 57"/>
          <p:cNvGrpSpPr/>
          <p:nvPr/>
        </p:nvGrpSpPr>
        <p:grpSpPr>
          <a:xfrm>
            <a:off x="193547" y="4981955"/>
            <a:ext cx="2505710" cy="734695"/>
            <a:chOff x="193547" y="4981955"/>
            <a:chExt cx="2505710" cy="734695"/>
          </a:xfrm>
        </p:grpSpPr>
        <p:sp>
          <p:nvSpPr>
            <p:cNvPr id="58" name="object 58"/>
            <p:cNvSpPr/>
            <p:nvPr/>
          </p:nvSpPr>
          <p:spPr>
            <a:xfrm>
              <a:off x="1285494" y="5448300"/>
              <a:ext cx="76200" cy="267970"/>
            </a:xfrm>
            <a:custGeom>
              <a:avLst/>
              <a:gdLst/>
              <a:ahLst/>
              <a:cxnLst/>
              <a:rect l="l" t="t" r="r" b="b"/>
              <a:pathLst>
                <a:path w="76200" h="267970">
                  <a:moveTo>
                    <a:pt x="0" y="191211"/>
                  </a:moveTo>
                  <a:lnTo>
                    <a:pt x="37337" y="267766"/>
                  </a:lnTo>
                  <a:lnTo>
                    <a:pt x="69842" y="204330"/>
                  </a:lnTo>
                  <a:lnTo>
                    <a:pt x="44322" y="204330"/>
                  </a:lnTo>
                  <a:lnTo>
                    <a:pt x="31622" y="204203"/>
                  </a:lnTo>
                  <a:lnTo>
                    <a:pt x="31733" y="191507"/>
                  </a:lnTo>
                  <a:lnTo>
                    <a:pt x="0" y="191211"/>
                  </a:lnTo>
                  <a:close/>
                </a:path>
                <a:path w="76200" h="267970">
                  <a:moveTo>
                    <a:pt x="31733" y="191507"/>
                  </a:moveTo>
                  <a:lnTo>
                    <a:pt x="31622" y="204203"/>
                  </a:lnTo>
                  <a:lnTo>
                    <a:pt x="44322" y="204330"/>
                  </a:lnTo>
                  <a:lnTo>
                    <a:pt x="44433" y="191625"/>
                  </a:lnTo>
                  <a:lnTo>
                    <a:pt x="31733" y="191507"/>
                  </a:lnTo>
                  <a:close/>
                </a:path>
                <a:path w="76200" h="267970">
                  <a:moveTo>
                    <a:pt x="44433" y="191625"/>
                  </a:moveTo>
                  <a:lnTo>
                    <a:pt x="44322" y="204330"/>
                  </a:lnTo>
                  <a:lnTo>
                    <a:pt x="69842" y="204330"/>
                  </a:lnTo>
                  <a:lnTo>
                    <a:pt x="76200" y="191922"/>
                  </a:lnTo>
                  <a:lnTo>
                    <a:pt x="44433" y="191625"/>
                  </a:lnTo>
                  <a:close/>
                </a:path>
                <a:path w="76200" h="267970">
                  <a:moveTo>
                    <a:pt x="46100" y="0"/>
                  </a:moveTo>
                  <a:lnTo>
                    <a:pt x="33400" y="0"/>
                  </a:lnTo>
                  <a:lnTo>
                    <a:pt x="31733" y="191507"/>
                  </a:lnTo>
                  <a:lnTo>
                    <a:pt x="44433" y="191625"/>
                  </a:lnTo>
                  <a:lnTo>
                    <a:pt x="46100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93547" y="4981955"/>
              <a:ext cx="2505710" cy="550545"/>
            </a:xfrm>
            <a:custGeom>
              <a:avLst/>
              <a:gdLst/>
              <a:ahLst/>
              <a:cxnLst/>
              <a:rect l="l" t="t" r="r" b="b"/>
              <a:pathLst>
                <a:path w="2505710" h="550545">
                  <a:moveTo>
                    <a:pt x="0" y="550164"/>
                  </a:moveTo>
                  <a:lnTo>
                    <a:pt x="2505456" y="550164"/>
                  </a:lnTo>
                  <a:lnTo>
                    <a:pt x="2505456" y="0"/>
                  </a:lnTo>
                  <a:lnTo>
                    <a:pt x="0" y="0"/>
                  </a:lnTo>
                  <a:lnTo>
                    <a:pt x="0" y="550164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193547" y="4981955"/>
            <a:ext cx="2505710" cy="550545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 marL="556260" marR="510540" indent="-342900">
              <a:lnSpc>
                <a:spcPts val="2020"/>
              </a:lnSpc>
              <a:spcBef>
                <a:spcPts val="40"/>
              </a:spcBef>
              <a:tabLst>
                <a:tab pos="556260" algn="l"/>
              </a:tabLst>
            </a:pPr>
            <a:r>
              <a:rPr sz="1400" spc="-5" dirty="0">
                <a:latin typeface="Calibri"/>
                <a:cs typeface="Calibri"/>
              </a:rPr>
              <a:t>1.	Kemaskini</a:t>
            </a:r>
            <a:r>
              <a:rPr sz="1400" spc="-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Petender </a:t>
            </a:r>
            <a:r>
              <a:rPr sz="1400" spc="-30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berjaya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93547" y="4693920"/>
            <a:ext cx="2505710" cy="288290"/>
          </a:xfrm>
          <a:custGeom>
            <a:avLst/>
            <a:gdLst/>
            <a:ahLst/>
            <a:cxnLst/>
            <a:rect l="l" t="t" r="r" b="b"/>
            <a:pathLst>
              <a:path w="2505710" h="288289">
                <a:moveTo>
                  <a:pt x="2505456" y="0"/>
                </a:moveTo>
                <a:lnTo>
                  <a:pt x="0" y="0"/>
                </a:lnTo>
                <a:lnTo>
                  <a:pt x="0" y="288035"/>
                </a:lnTo>
                <a:lnTo>
                  <a:pt x="2505456" y="288035"/>
                </a:lnTo>
                <a:lnTo>
                  <a:pt x="2505456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193547" y="4693920"/>
            <a:ext cx="2505710" cy="288290"/>
          </a:xfrm>
          <a:prstGeom prst="rect">
            <a:avLst/>
          </a:prstGeom>
          <a:ln w="12700">
            <a:solidFill>
              <a:srgbClr val="2E528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105"/>
              </a:lnSpc>
            </a:pPr>
            <a:r>
              <a:rPr sz="1800" spc="-5" dirty="0">
                <a:latin typeface="Calibri"/>
                <a:cs typeface="Calibri"/>
              </a:rPr>
              <a:t>PMT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2699004" y="5094732"/>
            <a:ext cx="1033144" cy="781685"/>
            <a:chOff x="2699004" y="5094732"/>
            <a:chExt cx="1033144" cy="781685"/>
          </a:xfrm>
        </p:grpSpPr>
        <p:sp>
          <p:nvSpPr>
            <p:cNvPr id="64" name="object 64"/>
            <p:cNvSpPr/>
            <p:nvPr/>
          </p:nvSpPr>
          <p:spPr>
            <a:xfrm>
              <a:off x="2699004" y="5094732"/>
              <a:ext cx="1033144" cy="781685"/>
            </a:xfrm>
            <a:custGeom>
              <a:avLst/>
              <a:gdLst/>
              <a:ahLst/>
              <a:cxnLst/>
              <a:rect l="l" t="t" r="r" b="b"/>
              <a:pathLst>
                <a:path w="1033145" h="781685">
                  <a:moveTo>
                    <a:pt x="510031" y="768629"/>
                  </a:moveTo>
                  <a:lnTo>
                    <a:pt x="0" y="768629"/>
                  </a:lnTo>
                  <a:lnTo>
                    <a:pt x="0" y="781329"/>
                  </a:lnTo>
                  <a:lnTo>
                    <a:pt x="522731" y="781329"/>
                  </a:lnTo>
                  <a:lnTo>
                    <a:pt x="522731" y="774979"/>
                  </a:lnTo>
                  <a:lnTo>
                    <a:pt x="510031" y="774979"/>
                  </a:lnTo>
                  <a:lnTo>
                    <a:pt x="510031" y="768629"/>
                  </a:lnTo>
                  <a:close/>
                </a:path>
                <a:path w="1033145" h="781685">
                  <a:moveTo>
                    <a:pt x="956563" y="31750"/>
                  </a:moveTo>
                  <a:lnTo>
                    <a:pt x="510031" y="31750"/>
                  </a:lnTo>
                  <a:lnTo>
                    <a:pt x="510031" y="774979"/>
                  </a:lnTo>
                  <a:lnTo>
                    <a:pt x="516381" y="768629"/>
                  </a:lnTo>
                  <a:lnTo>
                    <a:pt x="522731" y="768629"/>
                  </a:lnTo>
                  <a:lnTo>
                    <a:pt x="522731" y="44450"/>
                  </a:lnTo>
                  <a:lnTo>
                    <a:pt x="516381" y="44450"/>
                  </a:lnTo>
                  <a:lnTo>
                    <a:pt x="522731" y="38100"/>
                  </a:lnTo>
                  <a:lnTo>
                    <a:pt x="956563" y="38100"/>
                  </a:lnTo>
                  <a:lnTo>
                    <a:pt x="956563" y="31750"/>
                  </a:lnTo>
                  <a:close/>
                </a:path>
                <a:path w="1033145" h="781685">
                  <a:moveTo>
                    <a:pt x="522731" y="768629"/>
                  </a:moveTo>
                  <a:lnTo>
                    <a:pt x="516381" y="768629"/>
                  </a:lnTo>
                  <a:lnTo>
                    <a:pt x="510031" y="774979"/>
                  </a:lnTo>
                  <a:lnTo>
                    <a:pt x="522731" y="774979"/>
                  </a:lnTo>
                  <a:lnTo>
                    <a:pt x="522731" y="768629"/>
                  </a:lnTo>
                  <a:close/>
                </a:path>
                <a:path w="1033145" h="781685">
                  <a:moveTo>
                    <a:pt x="956563" y="0"/>
                  </a:moveTo>
                  <a:lnTo>
                    <a:pt x="956563" y="76200"/>
                  </a:lnTo>
                  <a:lnTo>
                    <a:pt x="1020063" y="44450"/>
                  </a:lnTo>
                  <a:lnTo>
                    <a:pt x="969263" y="44450"/>
                  </a:lnTo>
                  <a:lnTo>
                    <a:pt x="969263" y="31750"/>
                  </a:lnTo>
                  <a:lnTo>
                    <a:pt x="1020063" y="31750"/>
                  </a:lnTo>
                  <a:lnTo>
                    <a:pt x="956563" y="0"/>
                  </a:lnTo>
                  <a:close/>
                </a:path>
                <a:path w="1033145" h="781685">
                  <a:moveTo>
                    <a:pt x="522731" y="38100"/>
                  </a:moveTo>
                  <a:lnTo>
                    <a:pt x="516381" y="44450"/>
                  </a:lnTo>
                  <a:lnTo>
                    <a:pt x="522731" y="44450"/>
                  </a:lnTo>
                  <a:lnTo>
                    <a:pt x="522731" y="38100"/>
                  </a:lnTo>
                  <a:close/>
                </a:path>
                <a:path w="1033145" h="781685">
                  <a:moveTo>
                    <a:pt x="956563" y="38100"/>
                  </a:moveTo>
                  <a:lnTo>
                    <a:pt x="522731" y="38100"/>
                  </a:lnTo>
                  <a:lnTo>
                    <a:pt x="522731" y="44450"/>
                  </a:lnTo>
                  <a:lnTo>
                    <a:pt x="956563" y="44450"/>
                  </a:lnTo>
                  <a:lnTo>
                    <a:pt x="956563" y="38100"/>
                  </a:lnTo>
                  <a:close/>
                </a:path>
                <a:path w="1033145" h="781685">
                  <a:moveTo>
                    <a:pt x="1020063" y="31750"/>
                  </a:moveTo>
                  <a:lnTo>
                    <a:pt x="969263" y="31750"/>
                  </a:lnTo>
                  <a:lnTo>
                    <a:pt x="969263" y="44450"/>
                  </a:lnTo>
                  <a:lnTo>
                    <a:pt x="1020063" y="44450"/>
                  </a:lnTo>
                  <a:lnTo>
                    <a:pt x="1032763" y="38100"/>
                  </a:lnTo>
                  <a:lnTo>
                    <a:pt x="1020063" y="3175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2712720" y="5132832"/>
              <a:ext cx="516890" cy="0"/>
            </a:xfrm>
            <a:custGeom>
              <a:avLst/>
              <a:gdLst/>
              <a:ahLst/>
              <a:cxnLst/>
              <a:rect l="l" t="t" r="r" b="b"/>
              <a:pathLst>
                <a:path w="516889">
                  <a:moveTo>
                    <a:pt x="516381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10">
            <a:extLst>
              <a:ext uri="{FF2B5EF4-FFF2-40B4-BE49-F238E27FC236}">
                <a16:creationId xmlns:a16="http://schemas.microsoft.com/office/drawing/2014/main" id="{13A5E6F6-EB61-2DCE-22D1-8DEC7F674134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A0B3-252E-4B3E-9239-EE7BD1DA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505" y="415170"/>
            <a:ext cx="10515600" cy="1325563"/>
          </a:xfrm>
        </p:spPr>
        <p:txBody>
          <a:bodyPr/>
          <a:lstStyle/>
          <a:p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Pendahuluan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69CB3-CE31-46F2-B76A-BD0398A2A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59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US" dirty="0" err="1"/>
              <a:t>hubungi</a:t>
            </a:r>
            <a:r>
              <a:rPr lang="en-US" dirty="0"/>
              <a:t> </a:t>
            </a:r>
            <a:r>
              <a:rPr lang="en-US" dirty="0" err="1"/>
              <a:t>Pentadbir</a:t>
            </a:r>
            <a:r>
              <a:rPr lang="en-US" dirty="0"/>
              <a:t> </a:t>
            </a:r>
            <a:r>
              <a:rPr lang="en-US" dirty="0" err="1"/>
              <a:t>Pejabat</a:t>
            </a:r>
            <a:r>
              <a:rPr lang="en-US" dirty="0"/>
              <a:t> yang </a:t>
            </a:r>
            <a:r>
              <a:rPr lang="en-US" dirty="0" err="1"/>
              <a:t>telah</a:t>
            </a:r>
            <a:r>
              <a:rPr lang="en-US" dirty="0"/>
              <a:t> </a:t>
            </a:r>
            <a:r>
              <a:rPr lang="en-US" dirty="0" err="1"/>
              <a:t>dilantik</a:t>
            </a:r>
            <a:r>
              <a:rPr lang="en-US" dirty="0"/>
              <a:t> </a:t>
            </a:r>
            <a:r>
              <a:rPr lang="en-US" dirty="0" err="1"/>
              <a:t>bagi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dirty="0"/>
              <a:t> </a:t>
            </a:r>
            <a:r>
              <a:rPr lang="en-US" dirty="0" err="1"/>
              <a:t>pendaftaran</a:t>
            </a:r>
            <a:r>
              <a:rPr lang="en-MY" dirty="0"/>
              <a:t>.</a:t>
            </a:r>
          </a:p>
          <a:p>
            <a:r>
              <a:rPr lang="en-MY" dirty="0"/>
              <a:t>Id dan </a:t>
            </a:r>
            <a:r>
              <a:rPr lang="en-MY" dirty="0" err="1"/>
              <a:t>katalaluan</a:t>
            </a:r>
            <a:r>
              <a:rPr lang="en-MY" dirty="0"/>
              <a:t> </a:t>
            </a:r>
            <a:r>
              <a:rPr lang="en-MY" dirty="0" err="1"/>
              <a:t>akan</a:t>
            </a:r>
            <a:r>
              <a:rPr lang="en-MY" dirty="0"/>
              <a:t> di </a:t>
            </a:r>
            <a:r>
              <a:rPr lang="en-MY" dirty="0" err="1"/>
              <a:t>emel</a:t>
            </a:r>
            <a:r>
              <a:rPr lang="en-MY" dirty="0"/>
              <a:t> </a:t>
            </a:r>
            <a:r>
              <a:rPr lang="en-MY" dirty="0" err="1"/>
              <a:t>melalui</a:t>
            </a:r>
            <a:r>
              <a:rPr lang="en-MY" dirty="0"/>
              <a:t> email yang </a:t>
            </a:r>
            <a:r>
              <a:rPr lang="en-MY" dirty="0" err="1"/>
              <a:t>telah</a:t>
            </a:r>
            <a:r>
              <a:rPr lang="en-MY" dirty="0"/>
              <a:t> di </a:t>
            </a:r>
            <a:r>
              <a:rPr lang="en-MY" dirty="0" err="1"/>
              <a:t>daftarkan</a:t>
            </a:r>
            <a:r>
              <a:rPr lang="en-MY" dirty="0"/>
              <a:t>.</a:t>
            </a:r>
          </a:p>
          <a:p>
            <a:r>
              <a:rPr lang="en-MY" dirty="0" err="1"/>
              <a:t>Pengguna</a:t>
            </a:r>
            <a:r>
              <a:rPr lang="en-MY" dirty="0"/>
              <a:t> </a:t>
            </a:r>
            <a:r>
              <a:rPr lang="en-MY" dirty="0" err="1"/>
              <a:t>dinasihat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mengubah</a:t>
            </a:r>
            <a:r>
              <a:rPr lang="en-MY" dirty="0"/>
              <a:t> </a:t>
            </a:r>
            <a:r>
              <a:rPr lang="en-MY" dirty="0" err="1"/>
              <a:t>semula</a:t>
            </a:r>
            <a:r>
              <a:rPr lang="en-MY" dirty="0"/>
              <a:t> </a:t>
            </a:r>
            <a:r>
              <a:rPr lang="en-MY" dirty="0" err="1"/>
              <a:t>katalaluan</a:t>
            </a:r>
            <a:r>
              <a:rPr lang="en-MY" dirty="0"/>
              <a:t> yang </a:t>
            </a:r>
            <a:r>
              <a:rPr lang="en-MY" dirty="0" err="1"/>
              <a:t>diberikan</a:t>
            </a:r>
            <a:r>
              <a:rPr lang="en-MY" dirty="0"/>
              <a:t> </a:t>
            </a:r>
            <a:r>
              <a:rPr lang="en-MY" dirty="0" err="1"/>
              <a:t>atas</a:t>
            </a:r>
            <a:r>
              <a:rPr lang="en-MY" dirty="0"/>
              <a:t> </a:t>
            </a:r>
            <a:r>
              <a:rPr lang="en-MY" dirty="0" err="1"/>
              <a:t>tujuan</a:t>
            </a:r>
            <a:r>
              <a:rPr lang="en-MY" dirty="0"/>
              <a:t> </a:t>
            </a:r>
            <a:r>
              <a:rPr lang="en-MY" dirty="0" err="1"/>
              <a:t>keselamatan</a:t>
            </a:r>
            <a:r>
              <a:rPr lang="en-MY" dirty="0"/>
              <a:t>.</a:t>
            </a:r>
          </a:p>
          <a:p>
            <a:r>
              <a:rPr lang="en-MY" dirty="0" err="1"/>
              <a:t>Pendaftaran</a:t>
            </a:r>
            <a:r>
              <a:rPr lang="en-MY" dirty="0"/>
              <a:t> id dan </a:t>
            </a:r>
            <a:r>
              <a:rPr lang="en-MY" dirty="0" err="1"/>
              <a:t>katalaluan</a:t>
            </a:r>
            <a:r>
              <a:rPr lang="en-MY" dirty="0"/>
              <a:t> </a:t>
            </a:r>
            <a:r>
              <a:rPr lang="en-MY" dirty="0" err="1"/>
              <a:t>hanya</a:t>
            </a:r>
            <a:r>
              <a:rPr lang="en-MY" dirty="0"/>
              <a:t> </a:t>
            </a:r>
            <a:r>
              <a:rPr lang="en-MY" dirty="0" err="1"/>
              <a:t>sekali</a:t>
            </a:r>
            <a:r>
              <a:rPr lang="en-MY" dirty="0"/>
              <a:t> </a:t>
            </a:r>
            <a:r>
              <a:rPr lang="en-MY" dirty="0" err="1"/>
              <a:t>sahaja</a:t>
            </a:r>
            <a:r>
              <a:rPr lang="en-MY" dirty="0"/>
              <a:t> </a:t>
            </a:r>
            <a:r>
              <a:rPr lang="en-MY" dirty="0" err="1"/>
              <a:t>bagi</a:t>
            </a:r>
            <a:r>
              <a:rPr lang="en-MY" dirty="0"/>
              <a:t> </a:t>
            </a:r>
            <a:r>
              <a:rPr lang="en-MY" dirty="0" err="1"/>
              <a:t>sesuatu</a:t>
            </a:r>
            <a:r>
              <a:rPr lang="en-MY" dirty="0"/>
              <a:t> </a:t>
            </a:r>
            <a:r>
              <a:rPr lang="en-MY" dirty="0" err="1"/>
              <a:t>agensi</a:t>
            </a:r>
            <a:r>
              <a:rPr lang="en-MY" dirty="0"/>
              <a:t>.</a:t>
            </a:r>
          </a:p>
          <a:p>
            <a:r>
              <a:rPr lang="en-MY" dirty="0" err="1"/>
              <a:t>Sekiranya</a:t>
            </a:r>
            <a:r>
              <a:rPr lang="en-MY" dirty="0"/>
              <a:t> </a:t>
            </a:r>
            <a:r>
              <a:rPr lang="en-MY" dirty="0" err="1"/>
              <a:t>pengguna</a:t>
            </a:r>
            <a:r>
              <a:rPr lang="en-MY" dirty="0"/>
              <a:t> </a:t>
            </a:r>
            <a:r>
              <a:rPr lang="en-MY" dirty="0" err="1"/>
              <a:t>bertukar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agensi</a:t>
            </a:r>
            <a:r>
              <a:rPr lang="en-MY" dirty="0"/>
              <a:t> yang lain </a:t>
            </a:r>
            <a:r>
              <a:rPr lang="en-MY" dirty="0" err="1"/>
              <a:t>sila</a:t>
            </a:r>
            <a:r>
              <a:rPr lang="en-MY" dirty="0"/>
              <a:t> </a:t>
            </a:r>
            <a:r>
              <a:rPr lang="en-MY" dirty="0" err="1"/>
              <a:t>hubungi</a:t>
            </a:r>
            <a:r>
              <a:rPr lang="en-MY" dirty="0"/>
              <a:t> </a:t>
            </a:r>
            <a:r>
              <a:rPr lang="en-MY" dirty="0" err="1"/>
              <a:t>Pentadbir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 lama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digugurkan</a:t>
            </a:r>
            <a:r>
              <a:rPr lang="en-MY" dirty="0"/>
              <a:t> </a:t>
            </a:r>
            <a:r>
              <a:rPr lang="en-MY" dirty="0" err="1"/>
              <a:t>daripada</a:t>
            </a:r>
            <a:r>
              <a:rPr lang="en-MY" dirty="0"/>
              <a:t> </a:t>
            </a:r>
            <a:r>
              <a:rPr lang="en-MY" dirty="0" err="1"/>
              <a:t>senarai</a:t>
            </a:r>
            <a:r>
              <a:rPr lang="en-MY" dirty="0"/>
              <a:t> </a:t>
            </a:r>
            <a:r>
              <a:rPr lang="en-MY" dirty="0" err="1"/>
              <a:t>pengguna</a:t>
            </a:r>
            <a:r>
              <a:rPr lang="en-MY" dirty="0"/>
              <a:t> di </a:t>
            </a:r>
            <a:r>
              <a:rPr lang="en-MY" dirty="0" err="1"/>
              <a:t>agensi</a:t>
            </a:r>
            <a:r>
              <a:rPr lang="en-MY" dirty="0"/>
              <a:t> lama.</a:t>
            </a:r>
          </a:p>
          <a:p>
            <a:r>
              <a:rPr lang="en-MY" dirty="0"/>
              <a:t>Sila buat </a:t>
            </a:r>
            <a:r>
              <a:rPr lang="en-MY" dirty="0" err="1"/>
              <a:t>semula</a:t>
            </a:r>
            <a:r>
              <a:rPr lang="en-MY" dirty="0"/>
              <a:t> </a:t>
            </a:r>
            <a:r>
              <a:rPr lang="en-MY" dirty="0" err="1"/>
              <a:t>pendaftaran</a:t>
            </a:r>
            <a:r>
              <a:rPr lang="en-MY" dirty="0"/>
              <a:t> </a:t>
            </a:r>
            <a:r>
              <a:rPr lang="en-MY" dirty="0" err="1"/>
              <a:t>melalui</a:t>
            </a:r>
            <a:r>
              <a:rPr lang="en-MY" dirty="0"/>
              <a:t> </a:t>
            </a:r>
            <a:r>
              <a:rPr lang="en-MY" dirty="0" err="1"/>
              <a:t>Pentadbir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 yang </a:t>
            </a:r>
            <a:r>
              <a:rPr lang="en-MY" dirty="0" err="1"/>
              <a:t>baru</a:t>
            </a:r>
            <a:r>
              <a:rPr lang="en-MY" dirty="0"/>
              <a:t> </a:t>
            </a:r>
            <a:r>
              <a:rPr lang="en-MY" dirty="0" err="1"/>
              <a:t>sekiranya</a:t>
            </a:r>
            <a:r>
              <a:rPr lang="en-MY" dirty="0"/>
              <a:t> </a:t>
            </a:r>
            <a:r>
              <a:rPr lang="en-MY" dirty="0" err="1"/>
              <a:t>telah</a:t>
            </a:r>
            <a:r>
              <a:rPr lang="en-MY" dirty="0"/>
              <a:t> </a:t>
            </a:r>
            <a:r>
              <a:rPr lang="en-MY" dirty="0" err="1"/>
              <a:t>bertukar</a:t>
            </a:r>
            <a:r>
              <a:rPr lang="en-MY" dirty="0"/>
              <a:t>.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91A0D1-1A12-4E1C-841C-E3F88287D959}"/>
              </a:ext>
            </a:extLst>
          </p:cNvPr>
          <p:cNvCxnSpPr>
            <a:cxnSpLocks/>
          </p:cNvCxnSpPr>
          <p:nvPr/>
        </p:nvCxnSpPr>
        <p:spPr>
          <a:xfrm>
            <a:off x="1524000" y="1341974"/>
            <a:ext cx="9133803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B432B8C-33ED-C15E-04A7-AFD8E7E01B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0083482" y="4623415"/>
            <a:ext cx="1879918" cy="1819415"/>
          </a:xfrm>
          <a:prstGeom prst="rect">
            <a:avLst/>
          </a:prstGeom>
        </p:spPr>
      </p:pic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836FA79F-9384-5A5B-6805-C8AAA98E02C3}"/>
              </a:ext>
            </a:extLst>
          </p:cNvPr>
          <p:cNvSpPr txBox="1">
            <a:spLocks/>
          </p:cNvSpPr>
          <p:nvPr/>
        </p:nvSpPr>
        <p:spPr>
          <a:xfrm>
            <a:off x="1809957" y="6530320"/>
            <a:ext cx="100584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©BDI, CKUB | BTM, CDPK | Email: 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 | 6/12/2022</a:t>
            </a:r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82116C4-7FF5-6C7F-5D04-D35667F62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0" y="157117"/>
            <a:ext cx="973139" cy="13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48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DB2C5-9E17-B769-047F-B0E92D59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5FAC0-0A25-21FA-F7C5-EFE2BAB39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29487-DF72-1812-BDB1-94FAAC5BB9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25" t="31183" r="925" b="6657"/>
          <a:stretch/>
        </p:blipFill>
        <p:spPr>
          <a:xfrm>
            <a:off x="0" y="228282"/>
            <a:ext cx="12192000" cy="63780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94C715D-1B3B-C4F2-B14F-173BF143EE2F}"/>
              </a:ext>
            </a:extLst>
          </p:cNvPr>
          <p:cNvSpPr/>
          <p:nvPr/>
        </p:nvSpPr>
        <p:spPr>
          <a:xfrm>
            <a:off x="118872" y="228282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PERMOHONAN T</a:t>
            </a:r>
            <a:r>
              <a:rPr lang="en-MY" sz="1100" b="1" dirty="0">
                <a:solidFill>
                  <a:schemeClr val="bg1"/>
                </a:solidFill>
              </a:rPr>
              <a:t>AKLIMAT TENDER/TAPAK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8A99FB8-C30D-58E6-2CC5-1365B563012D}"/>
              </a:ext>
            </a:extLst>
          </p:cNvPr>
          <p:cNvSpPr/>
          <p:nvPr/>
        </p:nvSpPr>
        <p:spPr>
          <a:xfrm>
            <a:off x="2203704" y="3098264"/>
            <a:ext cx="1915204" cy="661471"/>
          </a:xfrm>
          <a:prstGeom prst="wedgeRoundRectCallout">
            <a:avLst>
              <a:gd name="adj1" fmla="val -61366"/>
              <a:gd name="adj2" fmla="val 2535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Kelayakan</a:t>
            </a:r>
            <a:r>
              <a:rPr lang="en-MY" sz="1200" dirty="0">
                <a:solidFill>
                  <a:schemeClr val="tx1"/>
                </a:solidFill>
              </a:rPr>
              <a:t> dan </a:t>
            </a:r>
            <a:r>
              <a:rPr lang="en-MY" sz="1200" dirty="0" err="1">
                <a:solidFill>
                  <a:schemeClr val="tx1"/>
                </a:solidFill>
              </a:rPr>
              <a:t>Pembelian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760E015-92A5-9DC7-A848-A9AE91228477}"/>
              </a:ext>
            </a:extLst>
          </p:cNvPr>
          <p:cNvSpPr/>
          <p:nvPr/>
        </p:nvSpPr>
        <p:spPr>
          <a:xfrm>
            <a:off x="10219158" y="4630258"/>
            <a:ext cx="1915204" cy="491513"/>
          </a:xfrm>
          <a:prstGeom prst="wedgeRoundRectCallout">
            <a:avLst>
              <a:gd name="adj1" fmla="val 19719"/>
              <a:gd name="adj2" fmla="val -8460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berminat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sertai</a:t>
            </a:r>
            <a:r>
              <a:rPr lang="en-MY" sz="1200" dirty="0">
                <a:solidFill>
                  <a:schemeClr val="tx1"/>
                </a:solidFill>
              </a:rPr>
              <a:t> tender.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3D22A0A-80DB-65DE-7F95-98E953F12F8D}"/>
              </a:ext>
            </a:extLst>
          </p:cNvPr>
          <p:cNvSpPr/>
          <p:nvPr/>
        </p:nvSpPr>
        <p:spPr>
          <a:xfrm>
            <a:off x="4225986" y="4637139"/>
            <a:ext cx="1915204" cy="674393"/>
          </a:xfrm>
          <a:prstGeom prst="wedgeRoundRectCallout">
            <a:avLst>
              <a:gd name="adj1" fmla="val 56004"/>
              <a:gd name="adj2" fmla="val -8356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 startAt="3"/>
            </a:pPr>
            <a:r>
              <a:rPr lang="en-US" sz="1200" dirty="0">
                <a:solidFill>
                  <a:schemeClr val="tx1"/>
                </a:solidFill>
              </a:rPr>
              <a:t>K</a:t>
            </a:r>
            <a:r>
              <a:rPr lang="en-MY" sz="1200" dirty="0" err="1">
                <a:solidFill>
                  <a:schemeClr val="tx1"/>
                </a:solidFill>
              </a:rPr>
              <a:t>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tajuk</a:t>
            </a:r>
            <a:r>
              <a:rPr lang="en-MY" sz="1200" dirty="0">
                <a:solidFill>
                  <a:schemeClr val="tx1"/>
                </a:solidFill>
              </a:rPr>
              <a:t> tender </a:t>
            </a:r>
            <a:r>
              <a:rPr lang="en-MY" sz="1200" dirty="0" err="1">
                <a:solidFill>
                  <a:schemeClr val="tx1"/>
                </a:solidFill>
              </a:rPr>
              <a:t>bagi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melihat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perincian</a:t>
            </a:r>
            <a:r>
              <a:rPr lang="en-MY" sz="1200" dirty="0">
                <a:solidFill>
                  <a:schemeClr val="tx1"/>
                </a:solidFill>
              </a:rPr>
              <a:t> tender.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DE6897-B168-38D0-6076-2FD99C6C79BF}"/>
              </a:ext>
            </a:extLst>
          </p:cNvPr>
          <p:cNvSpPr/>
          <p:nvPr/>
        </p:nvSpPr>
        <p:spPr>
          <a:xfrm>
            <a:off x="45720" y="3086557"/>
            <a:ext cx="1984248" cy="8453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DBD9DA-2F92-DD4D-8BC8-2D0511D1416F}"/>
              </a:ext>
            </a:extLst>
          </p:cNvPr>
          <p:cNvSpPr/>
          <p:nvPr/>
        </p:nvSpPr>
        <p:spPr>
          <a:xfrm>
            <a:off x="57638" y="3429000"/>
            <a:ext cx="1972330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709B2F-B8AE-B70A-01B5-F7F8D4087B54}"/>
              </a:ext>
            </a:extLst>
          </p:cNvPr>
          <p:cNvSpPr txBox="1"/>
          <p:nvPr/>
        </p:nvSpPr>
        <p:spPr>
          <a:xfrm>
            <a:off x="3483864" y="251696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82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BE5F-E2B3-9C44-1154-47C550A1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5709"/>
            <a:ext cx="10515600" cy="1325563"/>
          </a:xfrm>
        </p:spPr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36F5A-109F-ED9B-264C-B80F69DCF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6209"/>
            <a:ext cx="10515600" cy="4351338"/>
          </a:xfrm>
        </p:spPr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652C98-8606-175C-D4E0-0F77914E8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74" t="30972" r="608" b="6869"/>
          <a:stretch/>
        </p:blipFill>
        <p:spPr>
          <a:xfrm>
            <a:off x="-1" y="281718"/>
            <a:ext cx="12199181" cy="6311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3A2E5-611D-7A04-1EBB-2FBEB1C84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75" t="40063" r="24615" b="49057"/>
          <a:stretch/>
        </p:blipFill>
        <p:spPr>
          <a:xfrm>
            <a:off x="7387696" y="2256307"/>
            <a:ext cx="4242816" cy="147401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A357EB-5280-142C-EC96-B7DF8C270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499" t="51125" r="1518" b="45210"/>
          <a:stretch/>
        </p:blipFill>
        <p:spPr>
          <a:xfrm>
            <a:off x="10299360" y="2764972"/>
            <a:ext cx="1331152" cy="347396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A4267CE7-7A46-D841-D9CC-E4469B2A458B}"/>
              </a:ext>
            </a:extLst>
          </p:cNvPr>
          <p:cNvCxnSpPr>
            <a:cxnSpLocks/>
            <a:endCxn id="6" idx="1"/>
          </p:cNvCxnSpPr>
          <p:nvPr/>
        </p:nvCxnSpPr>
        <p:spPr>
          <a:xfrm rot="5400000" flipH="1" flipV="1">
            <a:off x="6465814" y="3274966"/>
            <a:ext cx="1203532" cy="6402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1643693-115F-CC8F-DDB3-D74A25B3F307}"/>
              </a:ext>
            </a:extLst>
          </p:cNvPr>
          <p:cNvSpPr/>
          <p:nvPr/>
        </p:nvSpPr>
        <p:spPr>
          <a:xfrm>
            <a:off x="7082972" y="4053532"/>
            <a:ext cx="1846936" cy="278253"/>
          </a:xfrm>
          <a:prstGeom prst="wedgeRoundRectCallout">
            <a:avLst>
              <a:gd name="adj1" fmla="val -62321"/>
              <a:gd name="adj2" fmla="val 1705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mohon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taklimat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42E0E1-77BC-535D-1E29-EEF6A7F04BF3}"/>
              </a:ext>
            </a:extLst>
          </p:cNvPr>
          <p:cNvSpPr/>
          <p:nvPr/>
        </p:nvSpPr>
        <p:spPr>
          <a:xfrm>
            <a:off x="173736" y="281718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PERMOHONAN T</a:t>
            </a:r>
            <a:r>
              <a:rPr lang="en-MY" sz="1100" b="1" dirty="0">
                <a:solidFill>
                  <a:schemeClr val="bg1"/>
                </a:solidFill>
              </a:rPr>
              <a:t>AKLIMAT TENDER/TAPAK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B66BA5-6D96-F8DA-5AD1-AD58B118BB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24" t="68938" r="1304" b="17659"/>
          <a:stretch/>
        </p:blipFill>
        <p:spPr>
          <a:xfrm>
            <a:off x="505816" y="4940981"/>
            <a:ext cx="9555480" cy="132556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DD6C8E6-9B67-1564-654C-FF2F4E01CA67}"/>
              </a:ext>
            </a:extLst>
          </p:cNvPr>
          <p:cNvSpPr/>
          <p:nvPr/>
        </p:nvSpPr>
        <p:spPr>
          <a:xfrm>
            <a:off x="10171632" y="5652881"/>
            <a:ext cx="1846936" cy="677148"/>
          </a:xfrm>
          <a:prstGeom prst="wedgeRoundRectCallout">
            <a:avLst>
              <a:gd name="adj1" fmla="val -58856"/>
              <a:gd name="adj2" fmla="val -2508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</a:rPr>
              <a:t>Status </a:t>
            </a:r>
            <a:r>
              <a:rPr lang="en-US" sz="1200" dirty="0" err="1">
                <a:solidFill>
                  <a:schemeClr val="tx1"/>
                </a:solidFill>
              </a:rPr>
              <a:t>akan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bertukar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dalam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menunggu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pengesahan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taklimat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9BDC38A-2455-075E-7779-3DFFBD5F82A8}"/>
              </a:ext>
            </a:extLst>
          </p:cNvPr>
          <p:cNvSpPr/>
          <p:nvPr/>
        </p:nvSpPr>
        <p:spPr>
          <a:xfrm>
            <a:off x="45720" y="3086557"/>
            <a:ext cx="1984248" cy="8453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65BBAC-F00A-C7BA-0F45-4BE5BA80DE4A}"/>
              </a:ext>
            </a:extLst>
          </p:cNvPr>
          <p:cNvSpPr/>
          <p:nvPr/>
        </p:nvSpPr>
        <p:spPr>
          <a:xfrm>
            <a:off x="57638" y="3429000"/>
            <a:ext cx="1972330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DEC425-D8AD-1117-1E8E-4E7B954A8ABC}"/>
              </a:ext>
            </a:extLst>
          </p:cNvPr>
          <p:cNvSpPr/>
          <p:nvPr/>
        </p:nvSpPr>
        <p:spPr>
          <a:xfrm>
            <a:off x="246888" y="6089904"/>
            <a:ext cx="4626864" cy="58246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</a:p>
          <a:p>
            <a:r>
              <a:rPr lang="en-US" sz="1200" dirty="0" err="1">
                <a:solidFill>
                  <a:sysClr val="windowText" lastClr="000000"/>
                </a:solidFill>
              </a:rPr>
              <a:t>Sila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  <a:r>
              <a:rPr lang="en-US" sz="1200" dirty="0" err="1">
                <a:solidFill>
                  <a:sysClr val="windowText" lastClr="000000"/>
                </a:solidFill>
              </a:rPr>
              <a:t>mohon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  <a:r>
              <a:rPr lang="en-US" sz="1200" dirty="0" err="1">
                <a:solidFill>
                  <a:sysClr val="windowText" lastClr="000000"/>
                </a:solidFill>
              </a:rPr>
              <a:t>taklimat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  <a:r>
              <a:rPr lang="en-US" sz="1200" dirty="0" err="1">
                <a:solidFill>
                  <a:sysClr val="windowText" lastClr="000000"/>
                </a:solidFill>
              </a:rPr>
              <a:t>sebelum</a:t>
            </a:r>
            <a:r>
              <a:rPr lang="en-US" sz="1200" dirty="0">
                <a:solidFill>
                  <a:sysClr val="windowText" lastClr="000000"/>
                </a:solidFill>
              </a:rPr>
              <a:t> Tarikh </a:t>
            </a:r>
            <a:r>
              <a:rPr lang="en-US" sz="1200" dirty="0" err="1">
                <a:solidFill>
                  <a:sysClr val="windowText" lastClr="000000"/>
                </a:solidFill>
              </a:rPr>
              <a:t>taklimat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  <a:r>
              <a:rPr lang="en-US" sz="1200" dirty="0" err="1">
                <a:solidFill>
                  <a:sysClr val="windowText" lastClr="000000"/>
                </a:solidFill>
              </a:rPr>
              <a:t>berlangsung</a:t>
            </a:r>
            <a:r>
              <a:rPr lang="en-US" sz="1200" dirty="0">
                <a:solidFill>
                  <a:sysClr val="windowText" lastClr="000000"/>
                </a:solidFill>
              </a:rPr>
              <a:t> dan </a:t>
            </a:r>
            <a:r>
              <a:rPr lang="en-US" sz="1200" dirty="0" err="1">
                <a:solidFill>
                  <a:sysClr val="windowText" lastClr="000000"/>
                </a:solidFill>
              </a:rPr>
              <a:t>tunggu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  <a:r>
              <a:rPr lang="en-US" sz="1200" dirty="0" err="1">
                <a:solidFill>
                  <a:sysClr val="windowText" lastClr="000000"/>
                </a:solidFill>
              </a:rPr>
              <a:t>sehingga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  <a:r>
              <a:rPr lang="en-US" sz="1200" dirty="0" err="1">
                <a:solidFill>
                  <a:sysClr val="windowText" lastClr="000000"/>
                </a:solidFill>
              </a:rPr>
              <a:t>permohonan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  <a:r>
              <a:rPr lang="en-US" sz="1200" dirty="0" err="1">
                <a:solidFill>
                  <a:sysClr val="windowText" lastClr="000000"/>
                </a:solidFill>
              </a:rPr>
              <a:t>disahkan</a:t>
            </a:r>
            <a:r>
              <a:rPr lang="en-US" sz="1200" dirty="0">
                <a:solidFill>
                  <a:sysClr val="windowText" lastClr="000000"/>
                </a:solidFill>
              </a:rPr>
              <a:t> oleh </a:t>
            </a:r>
            <a:r>
              <a:rPr lang="en-US" sz="1200" dirty="0" err="1">
                <a:solidFill>
                  <a:sysClr val="windowText" lastClr="000000"/>
                </a:solidFill>
              </a:rPr>
              <a:t>Pejabat</a:t>
            </a:r>
            <a:r>
              <a:rPr lang="en-US" sz="1200" dirty="0">
                <a:solidFill>
                  <a:sysClr val="windowText" lastClr="000000"/>
                </a:solidFill>
              </a:rPr>
              <a:t> </a:t>
            </a:r>
            <a:r>
              <a:rPr lang="en-US" sz="1200" dirty="0" err="1">
                <a:solidFill>
                  <a:sysClr val="windowText" lastClr="000000"/>
                </a:solidFill>
              </a:rPr>
              <a:t>Menyedia</a:t>
            </a:r>
            <a:r>
              <a:rPr lang="en-US" sz="1200" dirty="0">
                <a:solidFill>
                  <a:sysClr val="windowText" lastClr="000000"/>
                </a:solidFill>
              </a:rPr>
              <a:t> Tender</a:t>
            </a:r>
            <a:endParaRPr lang="en-MY" sz="1200" dirty="0">
              <a:solidFill>
                <a:sysClr val="windowText" lastClr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604F81-12A9-C541-9750-703071A7FC2B}"/>
              </a:ext>
            </a:extLst>
          </p:cNvPr>
          <p:cNvSpPr txBox="1"/>
          <p:nvPr/>
        </p:nvSpPr>
        <p:spPr>
          <a:xfrm>
            <a:off x="3438144" y="324848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02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E5D3B-8F30-B5E3-F427-105091EF9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3940-E3AF-619B-50A6-8D7192A97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A723CE-F284-A2F3-04BA-D5082B33D5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25" t="30972" r="775" b="6657"/>
          <a:stretch/>
        </p:blipFill>
        <p:spPr>
          <a:xfrm>
            <a:off x="0" y="198754"/>
            <a:ext cx="12192000" cy="637702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2483134-A1BC-C078-08B2-A2F0963AD2A8}"/>
              </a:ext>
            </a:extLst>
          </p:cNvPr>
          <p:cNvSpPr/>
          <p:nvPr/>
        </p:nvSpPr>
        <p:spPr>
          <a:xfrm>
            <a:off x="9002496" y="4180696"/>
            <a:ext cx="1846936" cy="894223"/>
          </a:xfrm>
          <a:prstGeom prst="wedgeRoundRectCallout">
            <a:avLst>
              <a:gd name="adj1" fmla="val 60461"/>
              <a:gd name="adj2" fmla="val -2778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2"/>
            </a:pPr>
            <a:r>
              <a:rPr lang="en-US" sz="1200" dirty="0">
                <a:solidFill>
                  <a:schemeClr val="tx1"/>
                </a:solidFill>
              </a:rPr>
              <a:t>Status </a:t>
            </a:r>
            <a:r>
              <a:rPr lang="en-US" sz="1200" dirty="0" err="1">
                <a:solidFill>
                  <a:schemeClr val="tx1"/>
                </a:solidFill>
              </a:rPr>
              <a:t>pengesahan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permohonan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selesai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dirty="0" err="1">
                <a:solidFill>
                  <a:schemeClr val="tx1"/>
                </a:solidFill>
              </a:rPr>
              <a:t>Klik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butang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lihat</a:t>
            </a:r>
            <a:r>
              <a:rPr lang="en-US" sz="1200" dirty="0">
                <a:solidFill>
                  <a:schemeClr val="tx1"/>
                </a:solidFill>
              </a:rPr>
              <a:t> tender </a:t>
            </a:r>
            <a:endParaRPr lang="en-MY" sz="1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D40CDC-6320-3FA1-9173-B333EA207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74" t="30972" r="36006" b="6869"/>
          <a:stretch/>
        </p:blipFill>
        <p:spPr>
          <a:xfrm>
            <a:off x="-13159" y="203962"/>
            <a:ext cx="2066545" cy="63117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7707F0-14CD-F33E-8536-74E95043C908}"/>
              </a:ext>
            </a:extLst>
          </p:cNvPr>
          <p:cNvSpPr/>
          <p:nvPr/>
        </p:nvSpPr>
        <p:spPr>
          <a:xfrm>
            <a:off x="151434" y="214812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</a:rPr>
              <a:t>PERMOHONAN T</a:t>
            </a:r>
            <a:r>
              <a:rPr lang="en-MY" sz="1100" b="1" dirty="0">
                <a:solidFill>
                  <a:schemeClr val="bg1"/>
                </a:solidFill>
              </a:rPr>
              <a:t>AKLIMAT TENDER/TAPAK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7099A1-528E-2985-BBE6-036D1EC95325}"/>
              </a:ext>
            </a:extLst>
          </p:cNvPr>
          <p:cNvSpPr/>
          <p:nvPr/>
        </p:nvSpPr>
        <p:spPr>
          <a:xfrm>
            <a:off x="45720" y="3086557"/>
            <a:ext cx="1984248" cy="8453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9F6BDC-2637-CF87-88F0-0DA55B8FA7DD}"/>
              </a:ext>
            </a:extLst>
          </p:cNvPr>
          <p:cNvSpPr/>
          <p:nvPr/>
        </p:nvSpPr>
        <p:spPr>
          <a:xfrm>
            <a:off x="57638" y="3429000"/>
            <a:ext cx="1972330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CDCD9A9-66FB-A20E-6DAA-DA175DEFE642}"/>
              </a:ext>
            </a:extLst>
          </p:cNvPr>
          <p:cNvSpPr/>
          <p:nvPr/>
        </p:nvSpPr>
        <p:spPr>
          <a:xfrm>
            <a:off x="2203704" y="3098264"/>
            <a:ext cx="1915204" cy="661471"/>
          </a:xfrm>
          <a:prstGeom prst="wedgeRoundRectCallout">
            <a:avLst>
              <a:gd name="adj1" fmla="val -61366"/>
              <a:gd name="adj2" fmla="val 2535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Kelayakan</a:t>
            </a:r>
            <a:r>
              <a:rPr lang="en-MY" sz="1200" dirty="0">
                <a:solidFill>
                  <a:schemeClr val="tx1"/>
                </a:solidFill>
              </a:rPr>
              <a:t> dan </a:t>
            </a:r>
            <a:r>
              <a:rPr lang="en-MY" sz="1200" dirty="0" err="1">
                <a:solidFill>
                  <a:schemeClr val="tx1"/>
                </a:solidFill>
              </a:rPr>
              <a:t>Pembelian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04AC3F-8CBA-2AE8-F564-DC60630C0D80}"/>
              </a:ext>
            </a:extLst>
          </p:cNvPr>
          <p:cNvSpPr/>
          <p:nvPr/>
        </p:nvSpPr>
        <p:spPr>
          <a:xfrm>
            <a:off x="246888" y="6089904"/>
            <a:ext cx="4855464" cy="58246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>
                <a:solidFill>
                  <a:sysClr val="windowText" lastClr="000000"/>
                </a:solidFill>
              </a:rPr>
              <a:t>Sila </a:t>
            </a:r>
            <a:r>
              <a:rPr lang="en-MY" sz="1200" dirty="0" err="1">
                <a:solidFill>
                  <a:sysClr val="windowText" lastClr="000000"/>
                </a:solidFill>
              </a:rPr>
              <a:t>semak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dari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semasa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ke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semasa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notis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penerimaan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atau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klik</a:t>
            </a:r>
            <a:r>
              <a:rPr lang="en-MY" sz="1200" dirty="0">
                <a:solidFill>
                  <a:sysClr val="windowText" lastClr="000000"/>
                </a:solidFill>
              </a:rPr>
              <a:t> menu </a:t>
            </a:r>
            <a:r>
              <a:rPr lang="en-MY" sz="1200" dirty="0" err="1">
                <a:solidFill>
                  <a:sysClr val="windowText" lastClr="000000"/>
                </a:solidFill>
              </a:rPr>
              <a:t>pembelian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untuk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lihat</a:t>
            </a:r>
            <a:r>
              <a:rPr lang="en-MY" sz="1200" dirty="0">
                <a:solidFill>
                  <a:sysClr val="windowText" lastClr="000000"/>
                </a:solidFill>
              </a:rPr>
              <a:t> status </a:t>
            </a:r>
            <a:r>
              <a:rPr lang="en-MY" sz="1200" dirty="0" err="1">
                <a:solidFill>
                  <a:sysClr val="windowText" lastClr="000000"/>
                </a:solidFill>
              </a:rPr>
              <a:t>pengesahan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permohonan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taklimat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669629-715F-D942-A2BF-816582A79D7E}"/>
              </a:ext>
            </a:extLst>
          </p:cNvPr>
          <p:cNvSpPr txBox="1"/>
          <p:nvPr/>
        </p:nvSpPr>
        <p:spPr>
          <a:xfrm>
            <a:off x="3438144" y="233408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26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9100-B923-8A09-7A4F-2C3FDD86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7E96E-603D-262F-2CD7-6BD9F863A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A9BAE2-D25F-5343-0D37-AE26FAD086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50" t="31183" r="700" b="6657"/>
          <a:stretch/>
        </p:blipFill>
        <p:spPr>
          <a:xfrm>
            <a:off x="0" y="287322"/>
            <a:ext cx="12192000" cy="6332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95F285-ABD2-9F96-7427-0E95974D0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10" t="38794" r="22439" b="50590"/>
          <a:stretch/>
        </p:blipFill>
        <p:spPr>
          <a:xfrm>
            <a:off x="7787640" y="2018425"/>
            <a:ext cx="4188879" cy="111467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005AE7-993B-3574-DA83-74E0A79711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97" t="50263" r="1343" b="46148"/>
          <a:stretch/>
        </p:blipFill>
        <p:spPr>
          <a:xfrm>
            <a:off x="10478801" y="2743373"/>
            <a:ext cx="1497718" cy="376838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03475E8-9D6D-1C27-6D04-6F82181DAB50}"/>
              </a:ext>
            </a:extLst>
          </p:cNvPr>
          <p:cNvSpPr/>
          <p:nvPr/>
        </p:nvSpPr>
        <p:spPr>
          <a:xfrm>
            <a:off x="10129583" y="1056733"/>
            <a:ext cx="1846936" cy="894223"/>
          </a:xfrm>
          <a:prstGeom prst="wedgeRoundRectCallout">
            <a:avLst>
              <a:gd name="adj1" fmla="val 21844"/>
              <a:gd name="adj2" fmla="val 6219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tx1"/>
                </a:solidFill>
              </a:rPr>
              <a:t>Klik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butang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muat</a:t>
            </a:r>
            <a:r>
              <a:rPr lang="en-US" sz="1200" dirty="0">
                <a:solidFill>
                  <a:schemeClr val="tx1"/>
                </a:solidFill>
              </a:rPr>
              <a:t> naik </a:t>
            </a:r>
            <a:r>
              <a:rPr lang="en-US" sz="1200" dirty="0" err="1">
                <a:solidFill>
                  <a:schemeClr val="tx1"/>
                </a:solidFill>
              </a:rPr>
              <a:t>bukti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kehadiran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untuk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muat</a:t>
            </a:r>
            <a:r>
              <a:rPr lang="en-US" sz="1200" dirty="0">
                <a:solidFill>
                  <a:schemeClr val="tx1"/>
                </a:solidFill>
              </a:rPr>
              <a:t> naik slip </a:t>
            </a:r>
            <a:r>
              <a:rPr lang="en-US" sz="1200" dirty="0" err="1">
                <a:solidFill>
                  <a:schemeClr val="tx1"/>
                </a:solidFill>
              </a:rPr>
              <a:t>kehadiran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taklimat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en-MY" sz="12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73B9A9-7239-BE40-921F-602C29AE1E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79" t="45943" r="18403" b="11777"/>
          <a:stretch/>
        </p:blipFill>
        <p:spPr>
          <a:xfrm>
            <a:off x="7787640" y="3208013"/>
            <a:ext cx="4188879" cy="348677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E96C546-2F05-F9C1-AE17-6106C1EC80C3}"/>
              </a:ext>
            </a:extLst>
          </p:cNvPr>
          <p:cNvCxnSpPr>
            <a:endCxn id="4" idx="1"/>
          </p:cNvCxnSpPr>
          <p:nvPr/>
        </p:nvCxnSpPr>
        <p:spPr>
          <a:xfrm rot="5400000" flipH="1" flipV="1">
            <a:off x="5103978" y="3269082"/>
            <a:ext cx="3376980" cy="199034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66DA9D6-BF87-0E8B-3DF6-1E5A76A09299}"/>
              </a:ext>
            </a:extLst>
          </p:cNvPr>
          <p:cNvSpPr/>
          <p:nvPr/>
        </p:nvSpPr>
        <p:spPr>
          <a:xfrm>
            <a:off x="7572159" y="5710364"/>
            <a:ext cx="1846936" cy="708980"/>
          </a:xfrm>
          <a:prstGeom prst="wedgeRoundRectCallout">
            <a:avLst>
              <a:gd name="adj1" fmla="val 70858"/>
              <a:gd name="adj2" fmla="val 6015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2"/>
            </a:pPr>
            <a:r>
              <a:rPr lang="en-US" sz="1200" dirty="0" err="1">
                <a:solidFill>
                  <a:schemeClr val="tx1"/>
                </a:solidFill>
              </a:rPr>
              <a:t>Klik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butang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kemaskini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bukti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kehadiran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sekiranya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perlu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CA6F83-5CF0-5811-2492-F1E846EE1A04}"/>
              </a:ext>
            </a:extLst>
          </p:cNvPr>
          <p:cNvSpPr/>
          <p:nvPr/>
        </p:nvSpPr>
        <p:spPr>
          <a:xfrm>
            <a:off x="50850" y="260532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>
                <a:solidFill>
                  <a:schemeClr val="bg1"/>
                </a:solidFill>
              </a:rPr>
              <a:t>MUAT NAIK BUKTI </a:t>
            </a:r>
            <a:r>
              <a:rPr lang="en-MY" sz="1000" b="1" dirty="0">
                <a:solidFill>
                  <a:schemeClr val="bg1"/>
                </a:solidFill>
              </a:rPr>
              <a:t>KEHADIRAN TAKLIMAT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7156BB-385E-68D8-8B63-D1B32343D467}"/>
              </a:ext>
            </a:extLst>
          </p:cNvPr>
          <p:cNvSpPr txBox="1"/>
          <p:nvPr/>
        </p:nvSpPr>
        <p:spPr>
          <a:xfrm>
            <a:off x="3118104" y="265032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37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0ED1-ABFD-191E-7E96-F70F10723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FBD7A-F0AF-6CF3-2756-92888D825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97F004-56CB-A2A1-EEB7-28C0595912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50" t="31394" r="775" b="7080"/>
          <a:stretch/>
        </p:blipFill>
        <p:spPr>
          <a:xfrm>
            <a:off x="-1" y="283463"/>
            <a:ext cx="12180349" cy="627341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20AE314-E57B-3E1D-7D05-5FE1879E9ACE}"/>
              </a:ext>
            </a:extLst>
          </p:cNvPr>
          <p:cNvSpPr/>
          <p:nvPr/>
        </p:nvSpPr>
        <p:spPr>
          <a:xfrm>
            <a:off x="9194520" y="3796648"/>
            <a:ext cx="1846936" cy="903368"/>
          </a:xfrm>
          <a:prstGeom prst="wedgeRoundRectCallout">
            <a:avLst>
              <a:gd name="adj1" fmla="val 60461"/>
              <a:gd name="adj2" fmla="val -2778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2"/>
            </a:pPr>
            <a:r>
              <a:rPr lang="en-US" sz="1200" dirty="0">
                <a:solidFill>
                  <a:schemeClr val="tx1"/>
                </a:solidFill>
              </a:rPr>
              <a:t>Status </a:t>
            </a:r>
            <a:r>
              <a:rPr lang="en-US" sz="1200" dirty="0" err="1">
                <a:solidFill>
                  <a:schemeClr val="tx1"/>
                </a:solidFill>
              </a:rPr>
              <a:t>pengesahan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permohonan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selesai</a:t>
            </a:r>
            <a:r>
              <a:rPr lang="en-US" sz="1200" dirty="0">
                <a:solidFill>
                  <a:schemeClr val="tx1"/>
                </a:solidFill>
              </a:rPr>
              <a:t>: </a:t>
            </a:r>
            <a:r>
              <a:rPr lang="en-US" sz="1200" dirty="0" err="1">
                <a:solidFill>
                  <a:schemeClr val="tx1"/>
                </a:solidFill>
              </a:rPr>
              <a:t>Klik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butang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lihat</a:t>
            </a:r>
            <a:r>
              <a:rPr lang="en-US" sz="1200" dirty="0">
                <a:solidFill>
                  <a:schemeClr val="tx1"/>
                </a:solidFill>
              </a:rPr>
              <a:t> tender 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09DC0-F253-F1B9-6D08-C1B7C3C2CA02}"/>
              </a:ext>
            </a:extLst>
          </p:cNvPr>
          <p:cNvSpPr/>
          <p:nvPr/>
        </p:nvSpPr>
        <p:spPr>
          <a:xfrm>
            <a:off x="-4014" y="242244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>
                <a:solidFill>
                  <a:schemeClr val="bg1"/>
                </a:solidFill>
              </a:rPr>
              <a:t>PEMBELIAN TENDER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8FBF98-E639-1002-00D2-3E265DF988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74" t="54448" r="36006" b="20518"/>
          <a:stretch/>
        </p:blipFill>
        <p:spPr>
          <a:xfrm>
            <a:off x="11652" y="2318004"/>
            <a:ext cx="1806368" cy="222199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D7CF59-4148-A91F-20B3-218D5D62043D}"/>
              </a:ext>
            </a:extLst>
          </p:cNvPr>
          <p:cNvSpPr/>
          <p:nvPr/>
        </p:nvSpPr>
        <p:spPr>
          <a:xfrm>
            <a:off x="91440" y="2675077"/>
            <a:ext cx="1639837" cy="8453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5A74D4-9F0C-22ED-B974-DF8F5C90658E}"/>
              </a:ext>
            </a:extLst>
          </p:cNvPr>
          <p:cNvSpPr/>
          <p:nvPr/>
        </p:nvSpPr>
        <p:spPr>
          <a:xfrm>
            <a:off x="103358" y="3017520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77A5630-18B0-5CA8-AFCD-D600BF6549B8}"/>
              </a:ext>
            </a:extLst>
          </p:cNvPr>
          <p:cNvSpPr/>
          <p:nvPr/>
        </p:nvSpPr>
        <p:spPr>
          <a:xfrm>
            <a:off x="1897808" y="2686784"/>
            <a:ext cx="1915204" cy="661471"/>
          </a:xfrm>
          <a:prstGeom prst="wedgeRoundRectCallout">
            <a:avLst>
              <a:gd name="adj1" fmla="val -61366"/>
              <a:gd name="adj2" fmla="val 2535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Kelayakan</a:t>
            </a:r>
            <a:r>
              <a:rPr lang="en-MY" sz="1200" dirty="0">
                <a:solidFill>
                  <a:schemeClr val="tx1"/>
                </a:solidFill>
              </a:rPr>
              <a:t> dan </a:t>
            </a:r>
            <a:r>
              <a:rPr lang="en-MY" sz="1200" dirty="0" err="1">
                <a:solidFill>
                  <a:schemeClr val="tx1"/>
                </a:solidFill>
              </a:rPr>
              <a:t>Pembelian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831AB4-E0F3-CD23-A615-2E7C7B4BC957}"/>
              </a:ext>
            </a:extLst>
          </p:cNvPr>
          <p:cNvSpPr txBox="1"/>
          <p:nvPr/>
        </p:nvSpPr>
        <p:spPr>
          <a:xfrm>
            <a:off x="3090672" y="265540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8943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72F87-94CA-7949-8B99-DD1CBC9FE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6B5DA-622D-3B56-F926-DE6A384E2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E5146A-A6D7-939F-D2DE-4436B9AAEB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75" t="31606" r="625" b="6446"/>
          <a:stretch/>
        </p:blipFill>
        <p:spPr>
          <a:xfrm>
            <a:off x="0" y="288226"/>
            <a:ext cx="12192000" cy="62891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6E5E58-A1A2-8F3F-BD6E-6FB4353146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91" t="39086" r="18553" b="46412"/>
          <a:stretch/>
        </p:blipFill>
        <p:spPr>
          <a:xfrm>
            <a:off x="7488936" y="938574"/>
            <a:ext cx="4626864" cy="132556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6C7A11-3CF2-C59A-B0DA-4E61CB98F3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375" t="38794" r="6892" b="37116"/>
          <a:stretch/>
        </p:blipFill>
        <p:spPr>
          <a:xfrm>
            <a:off x="6345936" y="2432305"/>
            <a:ext cx="5769864" cy="165828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7864E2-B234-4127-6825-A7D8C3EF9D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736" t="65778" r="16036" b="11711"/>
          <a:stretch/>
        </p:blipFill>
        <p:spPr>
          <a:xfrm>
            <a:off x="7424928" y="4261104"/>
            <a:ext cx="4690872" cy="18518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3A3B82-885B-75CB-013A-0C8C8365F296}"/>
              </a:ext>
            </a:extLst>
          </p:cNvPr>
          <p:cNvSpPr/>
          <p:nvPr/>
        </p:nvSpPr>
        <p:spPr>
          <a:xfrm>
            <a:off x="-4014" y="242244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>
                <a:solidFill>
                  <a:schemeClr val="bg1"/>
                </a:solidFill>
              </a:rPr>
              <a:t>PEMBELIAN TENDER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6E178A-1BF0-5C14-F281-CED8EE318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514" t="53482" r="1286" b="42862"/>
          <a:stretch/>
        </p:blipFill>
        <p:spPr>
          <a:xfrm>
            <a:off x="10775795" y="1825625"/>
            <a:ext cx="1340005" cy="3342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B53707-6348-8F61-D764-8FCEC7FC11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456" t="62988" r="1259" b="32856"/>
          <a:stretch/>
        </p:blipFill>
        <p:spPr>
          <a:xfrm>
            <a:off x="11445797" y="3804477"/>
            <a:ext cx="637478" cy="286112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0BFE6D9-6427-648D-D544-20DA73A88C7A}"/>
              </a:ext>
            </a:extLst>
          </p:cNvPr>
          <p:cNvSpPr/>
          <p:nvPr/>
        </p:nvSpPr>
        <p:spPr>
          <a:xfrm>
            <a:off x="2363952" y="4063730"/>
            <a:ext cx="1846936" cy="947182"/>
          </a:xfrm>
          <a:prstGeom prst="wedgeRoundRectCallout">
            <a:avLst>
              <a:gd name="adj1" fmla="val 60461"/>
              <a:gd name="adj2" fmla="val -2778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 err="1">
                <a:solidFill>
                  <a:schemeClr val="tx1"/>
                </a:solidFill>
              </a:rPr>
              <a:t>Klik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butang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lihat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kehadiran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untuk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muat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turun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semula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bukti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kehadiran</a:t>
            </a:r>
            <a:endParaRPr lang="en-MY" sz="1200" dirty="0">
              <a:solidFill>
                <a:schemeClr val="tx1"/>
              </a:solidFill>
            </a:endParaRPr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C6336188-D3DC-A3FC-026B-2ADE9AEB0537}"/>
              </a:ext>
            </a:extLst>
          </p:cNvPr>
          <p:cNvCxnSpPr>
            <a:endCxn id="4" idx="1"/>
          </p:cNvCxnSpPr>
          <p:nvPr/>
        </p:nvCxnSpPr>
        <p:spPr>
          <a:xfrm rot="5400000" flipH="1" flipV="1">
            <a:off x="4266254" y="3196406"/>
            <a:ext cx="4817732" cy="16276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196F4EC-B1CE-DA62-F99E-5C6C2F09CDAA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9802368" y="2264137"/>
            <a:ext cx="0" cy="168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01E11F-163C-8D55-65CF-0405EA27878C}"/>
              </a:ext>
            </a:extLst>
          </p:cNvPr>
          <p:cNvCxnSpPr>
            <a:cxnSpLocks/>
          </p:cNvCxnSpPr>
          <p:nvPr/>
        </p:nvCxnSpPr>
        <p:spPr>
          <a:xfrm>
            <a:off x="9802368" y="4090589"/>
            <a:ext cx="0" cy="168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36841387-456E-8741-0AFD-1C062A1A4F65}"/>
              </a:ext>
            </a:extLst>
          </p:cNvPr>
          <p:cNvSpPr/>
          <p:nvPr/>
        </p:nvSpPr>
        <p:spPr>
          <a:xfrm>
            <a:off x="2426284" y="5994384"/>
            <a:ext cx="1846936" cy="498491"/>
          </a:xfrm>
          <a:prstGeom prst="wedgeRoundRectCallout">
            <a:avLst>
              <a:gd name="adj1" fmla="val 61451"/>
              <a:gd name="adj2" fmla="val 32745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tx1"/>
                </a:solidFill>
              </a:rPr>
              <a:t>Klik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butang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muat</a:t>
            </a:r>
            <a:r>
              <a:rPr lang="en-US" sz="1200" dirty="0">
                <a:solidFill>
                  <a:schemeClr val="tx1"/>
                </a:solidFill>
              </a:rPr>
              <a:t> naik </a:t>
            </a:r>
            <a:r>
              <a:rPr lang="en-US" sz="1200" dirty="0" err="1">
                <a:solidFill>
                  <a:schemeClr val="tx1"/>
                </a:solidFill>
              </a:rPr>
              <a:t>resit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pembayaran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B18A4A0-DCEB-6ADC-5A5E-24773B2120B9}"/>
              </a:ext>
            </a:extLst>
          </p:cNvPr>
          <p:cNvSpPr/>
          <p:nvPr/>
        </p:nvSpPr>
        <p:spPr>
          <a:xfrm>
            <a:off x="3476244" y="1053465"/>
            <a:ext cx="3593592" cy="434065"/>
          </a:xfrm>
          <a:prstGeom prst="wedgeRoundRectCallout">
            <a:avLst>
              <a:gd name="adj1" fmla="val 55510"/>
              <a:gd name="adj2" fmla="val 128130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2"/>
            </a:pPr>
            <a:r>
              <a:rPr lang="en-US" sz="1100" dirty="0" err="1">
                <a:solidFill>
                  <a:schemeClr val="tx1"/>
                </a:solidFill>
              </a:rPr>
              <a:t>Klik</a:t>
            </a:r>
            <a:r>
              <a:rPr lang="en-US" sz="1100" dirty="0">
                <a:solidFill>
                  <a:schemeClr val="tx1"/>
                </a:solidFill>
              </a:rPr>
              <a:t> Choose File dan </a:t>
            </a: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fail PDF </a:t>
            </a:r>
            <a:r>
              <a:rPr lang="en-US" sz="1100" dirty="0" err="1">
                <a:solidFill>
                  <a:schemeClr val="tx1"/>
                </a:solidFill>
              </a:rPr>
              <a:t>resit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pembayaran</a:t>
            </a:r>
            <a:r>
              <a:rPr lang="en-US" sz="1100" dirty="0">
                <a:solidFill>
                  <a:schemeClr val="tx1"/>
                </a:solidFill>
              </a:rPr>
              <a:t> dan </a:t>
            </a:r>
            <a:r>
              <a:rPr lang="en-US" sz="1100" dirty="0" err="1">
                <a:solidFill>
                  <a:schemeClr val="tx1"/>
                </a:solidFill>
              </a:rPr>
              <a:t>sijil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pendaftaran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syarikat</a:t>
            </a:r>
            <a:r>
              <a:rPr lang="en-US" sz="1100" dirty="0">
                <a:solidFill>
                  <a:schemeClr val="tx1"/>
                </a:solidFill>
              </a:rPr>
              <a:t> (CIDB/UPKJ/PUKONSA/ETC)</a:t>
            </a:r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328E4AF-48EF-435A-1776-C5092110F230}"/>
              </a:ext>
            </a:extLst>
          </p:cNvPr>
          <p:cNvSpPr/>
          <p:nvPr/>
        </p:nvSpPr>
        <p:spPr>
          <a:xfrm>
            <a:off x="7287768" y="1425179"/>
            <a:ext cx="1124709" cy="7650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683539F5-BB8A-845A-9B03-086A2212CAE7}"/>
              </a:ext>
            </a:extLst>
          </p:cNvPr>
          <p:cNvSpPr/>
          <p:nvPr/>
        </p:nvSpPr>
        <p:spPr>
          <a:xfrm>
            <a:off x="10142217" y="1152710"/>
            <a:ext cx="1863855" cy="649924"/>
          </a:xfrm>
          <a:prstGeom prst="wedgeRoundRectCallout">
            <a:avLst>
              <a:gd name="adj1" fmla="val 9394"/>
              <a:gd name="adj2" fmla="val 5778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3"/>
            </a:pPr>
            <a:r>
              <a:rPr lang="en-US" sz="1100" dirty="0" err="1">
                <a:solidFill>
                  <a:schemeClr val="tx1"/>
                </a:solidFill>
              </a:rPr>
              <a:t>Klik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butang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Muat</a:t>
            </a:r>
            <a:r>
              <a:rPr lang="en-US" sz="1100" dirty="0">
                <a:solidFill>
                  <a:schemeClr val="tx1"/>
                </a:solidFill>
              </a:rPr>
              <a:t> Naik </a:t>
            </a:r>
            <a:r>
              <a:rPr lang="en-US" sz="1100" dirty="0" err="1">
                <a:solidFill>
                  <a:schemeClr val="tx1"/>
                </a:solidFill>
              </a:rPr>
              <a:t>untuk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mula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muat</a:t>
            </a:r>
            <a:r>
              <a:rPr lang="en-US" sz="1100" dirty="0">
                <a:solidFill>
                  <a:schemeClr val="tx1"/>
                </a:solidFill>
              </a:rPr>
              <a:t> naik </a:t>
            </a:r>
            <a:r>
              <a:rPr lang="en-US" sz="1100" dirty="0" err="1">
                <a:solidFill>
                  <a:schemeClr val="tx1"/>
                </a:solidFill>
              </a:rPr>
              <a:t>dokumen</a:t>
            </a:r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3265200D-336F-481D-099C-02EC42A90989}"/>
              </a:ext>
            </a:extLst>
          </p:cNvPr>
          <p:cNvSpPr/>
          <p:nvPr/>
        </p:nvSpPr>
        <p:spPr>
          <a:xfrm>
            <a:off x="9535943" y="2517220"/>
            <a:ext cx="1863855" cy="433309"/>
          </a:xfrm>
          <a:prstGeom prst="wedgeRoundRectCallout">
            <a:avLst>
              <a:gd name="adj1" fmla="val 72190"/>
              <a:gd name="adj2" fmla="val 55674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4"/>
            </a:pP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Pegawai</a:t>
            </a:r>
            <a:r>
              <a:rPr lang="en-US" sz="1100" dirty="0">
                <a:solidFill>
                  <a:schemeClr val="tx1"/>
                </a:solidFill>
              </a:rPr>
              <a:t> Yang </a:t>
            </a:r>
            <a:r>
              <a:rPr lang="en-US" sz="1100" dirty="0" err="1">
                <a:solidFill>
                  <a:schemeClr val="tx1"/>
                </a:solidFill>
              </a:rPr>
              <a:t>Ditauliahkan</a:t>
            </a:r>
            <a:r>
              <a:rPr lang="en-US" sz="1100" dirty="0">
                <a:solidFill>
                  <a:schemeClr val="tx1"/>
                </a:solidFill>
              </a:rPr>
              <a:t>.</a:t>
            </a:r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C3E44BDC-C6DC-196C-0E13-BBDFE928EDCC}"/>
              </a:ext>
            </a:extLst>
          </p:cNvPr>
          <p:cNvSpPr/>
          <p:nvPr/>
        </p:nvSpPr>
        <p:spPr>
          <a:xfrm>
            <a:off x="8897112" y="3429000"/>
            <a:ext cx="2055331" cy="597580"/>
          </a:xfrm>
          <a:prstGeom prst="wedgeRoundRectCallout">
            <a:avLst>
              <a:gd name="adj1" fmla="val 72190"/>
              <a:gd name="adj2" fmla="val 3884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5"/>
            </a:pPr>
            <a:r>
              <a:rPr lang="en-US" sz="1100" dirty="0" err="1">
                <a:solidFill>
                  <a:schemeClr val="tx1"/>
                </a:solidFill>
              </a:rPr>
              <a:t>Klik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butang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Pengakuan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untuk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penghantaran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dokumen</a:t>
            </a:r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BAA0F530-0A12-4C8F-98A2-2E1C88EDDCB2}"/>
              </a:ext>
            </a:extLst>
          </p:cNvPr>
          <p:cNvSpPr/>
          <p:nvPr/>
        </p:nvSpPr>
        <p:spPr>
          <a:xfrm>
            <a:off x="6923041" y="5504486"/>
            <a:ext cx="2055331" cy="477715"/>
          </a:xfrm>
          <a:prstGeom prst="wedgeRoundRectCallout">
            <a:avLst>
              <a:gd name="adj1" fmla="val 72190"/>
              <a:gd name="adj2" fmla="val 3884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6"/>
            </a:pPr>
            <a:r>
              <a:rPr lang="en-US" sz="1100" dirty="0" err="1">
                <a:solidFill>
                  <a:schemeClr val="tx1"/>
                </a:solidFill>
              </a:rPr>
              <a:t>Klik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butang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Kemaskini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resit</a:t>
            </a:r>
            <a:r>
              <a:rPr lang="en-US" sz="1100" dirty="0">
                <a:solidFill>
                  <a:schemeClr val="tx1"/>
                </a:solidFill>
              </a:rPr>
              <a:t> dan </a:t>
            </a:r>
            <a:r>
              <a:rPr lang="en-US" sz="1100" dirty="0" err="1">
                <a:solidFill>
                  <a:schemeClr val="tx1"/>
                </a:solidFill>
              </a:rPr>
              <a:t>sijil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sekiranya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perlu</a:t>
            </a:r>
            <a:endParaRPr lang="en-MY" sz="1100" dirty="0">
              <a:solidFill>
                <a:schemeClr val="tx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461388C-AF7C-9F4C-2101-621EE3FF93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799" t="34917" r="36800" b="23492"/>
          <a:stretch/>
        </p:blipFill>
        <p:spPr>
          <a:xfrm>
            <a:off x="0" y="681036"/>
            <a:ext cx="1846936" cy="42567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6ED514-3D79-BE57-D31B-FEDB56A655CD}"/>
              </a:ext>
            </a:extLst>
          </p:cNvPr>
          <p:cNvSpPr txBox="1"/>
          <p:nvPr/>
        </p:nvSpPr>
        <p:spPr>
          <a:xfrm>
            <a:off x="3081528" y="253179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5254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0350-9AC3-9487-7573-83378DEC6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F51B2-B50B-D209-7E23-42DFD40AF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D26E3B-0FEE-AF59-6996-114AA4610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99" t="31307" r="945" b="8358"/>
          <a:stretch/>
        </p:blipFill>
        <p:spPr>
          <a:xfrm>
            <a:off x="0" y="311554"/>
            <a:ext cx="12192000" cy="61751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00FA39-4150-3866-3877-3C9F3207A2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85" t="45847" r="8360" b="8022"/>
          <a:stretch/>
        </p:blipFill>
        <p:spPr>
          <a:xfrm>
            <a:off x="838200" y="3230392"/>
            <a:ext cx="5464986" cy="318759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5FDE82-A4E1-EDD4-9066-DDF722879A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75" t="39042" r="20610" b="42394"/>
          <a:stretch/>
        </p:blipFill>
        <p:spPr>
          <a:xfrm>
            <a:off x="6666102" y="4628425"/>
            <a:ext cx="4324781" cy="178956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E024AA1-F88C-E8BB-E767-F9AFFC7DF2E9}"/>
              </a:ext>
            </a:extLst>
          </p:cNvPr>
          <p:cNvSpPr/>
          <p:nvPr/>
        </p:nvSpPr>
        <p:spPr>
          <a:xfrm>
            <a:off x="9192920" y="3613565"/>
            <a:ext cx="1846936" cy="879923"/>
          </a:xfrm>
          <a:prstGeom prst="wedgeRoundRectCallout">
            <a:avLst>
              <a:gd name="adj1" fmla="val 60461"/>
              <a:gd name="adj2" fmla="val -2778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200" dirty="0">
                <a:solidFill>
                  <a:schemeClr val="tx1"/>
                </a:solidFill>
              </a:rPr>
              <a:t>Status </a:t>
            </a:r>
            <a:r>
              <a:rPr lang="en-US" sz="1200" dirty="0" err="1">
                <a:solidFill>
                  <a:schemeClr val="tx1"/>
                </a:solidFill>
              </a:rPr>
              <a:t>pengesahan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pembelian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selesai</a:t>
            </a:r>
            <a:r>
              <a:rPr lang="en-US" sz="1200" dirty="0">
                <a:solidFill>
                  <a:schemeClr val="tx1"/>
                </a:solidFill>
              </a:rPr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err="1">
                <a:solidFill>
                  <a:schemeClr val="tx1"/>
                </a:solidFill>
              </a:rPr>
              <a:t>Klik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butang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lihat</a:t>
            </a:r>
            <a:r>
              <a:rPr lang="en-US" sz="1200" dirty="0">
                <a:solidFill>
                  <a:schemeClr val="tx1"/>
                </a:solidFill>
              </a:rPr>
              <a:t> tender </a:t>
            </a:r>
            <a:endParaRPr lang="en-MY" sz="1200" dirty="0">
              <a:solidFill>
                <a:schemeClr val="tx1"/>
              </a:solidFill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0E8C2479-339F-B7B1-6084-DC55BD87682C}"/>
              </a:ext>
            </a:extLst>
          </p:cNvPr>
          <p:cNvCxnSpPr>
            <a:endCxn id="4" idx="0"/>
          </p:cNvCxnSpPr>
          <p:nvPr/>
        </p:nvCxnSpPr>
        <p:spPr>
          <a:xfrm rot="10800000">
            <a:off x="3570694" y="3230393"/>
            <a:ext cx="8142771" cy="633881"/>
          </a:xfrm>
          <a:prstGeom prst="bentConnector4">
            <a:avLst>
              <a:gd name="adj1" fmla="val 94"/>
              <a:gd name="adj2" fmla="val 13606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235492-1F7D-BE86-A84F-E05DB3BE5AE4}"/>
              </a:ext>
            </a:extLst>
          </p:cNvPr>
          <p:cNvCxnSpPr/>
          <p:nvPr/>
        </p:nvCxnSpPr>
        <p:spPr>
          <a:xfrm>
            <a:off x="3657600" y="6176963"/>
            <a:ext cx="30085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4481B2F-98D9-17E7-3210-D91BDAA3FE38}"/>
              </a:ext>
            </a:extLst>
          </p:cNvPr>
          <p:cNvSpPr/>
          <p:nvPr/>
        </p:nvSpPr>
        <p:spPr>
          <a:xfrm>
            <a:off x="3951882" y="5412813"/>
            <a:ext cx="1846936" cy="709427"/>
          </a:xfrm>
          <a:prstGeom prst="wedgeRoundRectCallout">
            <a:avLst>
              <a:gd name="adj1" fmla="val -64797"/>
              <a:gd name="adj2" fmla="val 45985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2"/>
            </a:pPr>
            <a:r>
              <a:rPr lang="en-US" sz="1200" dirty="0" err="1">
                <a:solidFill>
                  <a:schemeClr val="tx1"/>
                </a:solidFill>
              </a:rPr>
              <a:t>Klik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butang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muat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turun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dokumen</a:t>
            </a:r>
            <a:r>
              <a:rPr lang="en-US" sz="1200" dirty="0">
                <a:solidFill>
                  <a:schemeClr val="tx1"/>
                </a:solidFill>
              </a:rPr>
              <a:t> tender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22F356B-8FAD-026F-B7C7-64B81AF3A11D}"/>
              </a:ext>
            </a:extLst>
          </p:cNvPr>
          <p:cNvSpPr/>
          <p:nvPr/>
        </p:nvSpPr>
        <p:spPr>
          <a:xfrm>
            <a:off x="9002496" y="4813780"/>
            <a:ext cx="1846936" cy="709427"/>
          </a:xfrm>
          <a:prstGeom prst="wedgeRoundRectCallout">
            <a:avLst>
              <a:gd name="adj1" fmla="val 21349"/>
              <a:gd name="adj2" fmla="val 57585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3"/>
            </a:pPr>
            <a:r>
              <a:rPr lang="en-US" sz="1200" dirty="0" err="1">
                <a:solidFill>
                  <a:schemeClr val="tx1"/>
                </a:solidFill>
              </a:rPr>
              <a:t>Klik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butang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Dokumen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Pra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Kelayakan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untuk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muat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en-US" sz="1200" dirty="0" err="1">
                <a:solidFill>
                  <a:schemeClr val="tx1"/>
                </a:solidFill>
              </a:rPr>
              <a:t>turun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ADECB-4875-1426-193C-40C29824E50D}"/>
              </a:ext>
            </a:extLst>
          </p:cNvPr>
          <p:cNvSpPr/>
          <p:nvPr/>
        </p:nvSpPr>
        <p:spPr>
          <a:xfrm>
            <a:off x="-4014" y="278820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>
                <a:solidFill>
                  <a:schemeClr val="bg1"/>
                </a:solidFill>
              </a:rPr>
              <a:t>MUAT TURUN              </a:t>
            </a:r>
            <a:r>
              <a:rPr lang="en-MY" sz="1000" b="1" dirty="0">
                <a:solidFill>
                  <a:schemeClr val="bg1"/>
                </a:solidFill>
              </a:rPr>
              <a:t>DOKUMEN TENDER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F9867D-1C7B-BACB-94D1-886525534BDC}"/>
              </a:ext>
            </a:extLst>
          </p:cNvPr>
          <p:cNvSpPr txBox="1"/>
          <p:nvPr/>
        </p:nvSpPr>
        <p:spPr>
          <a:xfrm>
            <a:off x="3054096" y="310402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129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89BD6-F79A-C6A2-F90F-F202BF56A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89E6F-04F3-5847-2CB9-2F711913CD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99" t="31306" r="671" b="8901"/>
          <a:stretch/>
        </p:blipFill>
        <p:spPr>
          <a:xfrm>
            <a:off x="0" y="430438"/>
            <a:ext cx="12192000" cy="60800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B230DC-1568-58AF-8D2F-063F89825B46}"/>
              </a:ext>
            </a:extLst>
          </p:cNvPr>
          <p:cNvSpPr/>
          <p:nvPr/>
        </p:nvSpPr>
        <p:spPr>
          <a:xfrm>
            <a:off x="-4014" y="397692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>
                <a:solidFill>
                  <a:schemeClr val="bg1"/>
                </a:solidFill>
              </a:rPr>
              <a:t>PENGHANTARAN </a:t>
            </a:r>
            <a:r>
              <a:rPr lang="en-MY" sz="1000" b="1" dirty="0">
                <a:solidFill>
                  <a:schemeClr val="bg1"/>
                </a:solidFill>
              </a:rPr>
              <a:t>DOKUMEN TENDER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318824C-5E39-4C34-8149-1C7A2755E4CD}"/>
              </a:ext>
            </a:extLst>
          </p:cNvPr>
          <p:cNvSpPr/>
          <p:nvPr/>
        </p:nvSpPr>
        <p:spPr>
          <a:xfrm>
            <a:off x="10696956" y="993021"/>
            <a:ext cx="1313688" cy="488747"/>
          </a:xfrm>
          <a:prstGeom prst="wedgeRoundRectCallout">
            <a:avLst>
              <a:gd name="adj1" fmla="val -30044"/>
              <a:gd name="adj2" fmla="val 13573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EAA25-AA12-FCFB-1328-7DE260290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91" t="39176" r="854" b="28800"/>
          <a:stretch/>
        </p:blipFill>
        <p:spPr>
          <a:xfrm>
            <a:off x="1901952" y="2969968"/>
            <a:ext cx="10222992" cy="325700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B9283EC-3F00-BB04-9BEB-77EEAF766231}"/>
              </a:ext>
            </a:extLst>
          </p:cNvPr>
          <p:cNvCxnSpPr/>
          <p:nvPr/>
        </p:nvCxnSpPr>
        <p:spPr>
          <a:xfrm>
            <a:off x="10811256" y="2121408"/>
            <a:ext cx="0" cy="14840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EFA5FE-6551-59A5-6DF3-8E36EE9187AB}"/>
              </a:ext>
            </a:extLst>
          </p:cNvPr>
          <p:cNvSpPr/>
          <p:nvPr/>
        </p:nvSpPr>
        <p:spPr>
          <a:xfrm>
            <a:off x="57911" y="2869493"/>
            <a:ext cx="1639837" cy="8453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D4BDFF-DABB-77A0-74E8-4FC7D0B3D1B6}"/>
              </a:ext>
            </a:extLst>
          </p:cNvPr>
          <p:cNvSpPr/>
          <p:nvPr/>
        </p:nvSpPr>
        <p:spPr>
          <a:xfrm>
            <a:off x="67760" y="3442616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CF5FE77-D030-4A31-8181-1903CE662E38}"/>
              </a:ext>
            </a:extLst>
          </p:cNvPr>
          <p:cNvSpPr/>
          <p:nvPr/>
        </p:nvSpPr>
        <p:spPr>
          <a:xfrm>
            <a:off x="1600200" y="3226109"/>
            <a:ext cx="1828800" cy="488747"/>
          </a:xfrm>
          <a:prstGeom prst="wedgeRoundRectCallout">
            <a:avLst>
              <a:gd name="adj1" fmla="val -61366"/>
              <a:gd name="adj2" fmla="val 2535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705E9F-4474-A5F2-C0DF-3E46E333625A}"/>
              </a:ext>
            </a:extLst>
          </p:cNvPr>
          <p:cNvSpPr/>
          <p:nvPr/>
        </p:nvSpPr>
        <p:spPr>
          <a:xfrm>
            <a:off x="347472" y="6001118"/>
            <a:ext cx="4855464" cy="58246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>
                <a:solidFill>
                  <a:sysClr val="windowText" lastClr="000000"/>
                </a:solidFill>
              </a:rPr>
              <a:t>Sila </a:t>
            </a:r>
            <a:r>
              <a:rPr lang="en-MY" sz="1200" dirty="0" err="1">
                <a:solidFill>
                  <a:sysClr val="windowText" lastClr="000000"/>
                </a:solidFill>
              </a:rPr>
              <a:t>muat</a:t>
            </a:r>
            <a:r>
              <a:rPr lang="en-MY" sz="1200" dirty="0">
                <a:solidFill>
                  <a:sysClr val="windowText" lastClr="000000"/>
                </a:solidFill>
              </a:rPr>
              <a:t> naik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mengikut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kategori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3DA821-17DC-4B85-D064-C9662453FB5A}"/>
              </a:ext>
            </a:extLst>
          </p:cNvPr>
          <p:cNvSpPr txBox="1"/>
          <p:nvPr/>
        </p:nvSpPr>
        <p:spPr>
          <a:xfrm>
            <a:off x="3063240" y="401795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3023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DF79-7D63-10C3-7BC7-E1F2330F5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54ABE-93FC-E288-F305-EC80B124E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6434F-3CBD-9629-C4C2-1DC27BAFA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82" t="31306" r="854" b="9648"/>
          <a:stretch/>
        </p:blipFill>
        <p:spPr>
          <a:xfrm>
            <a:off x="0" y="419989"/>
            <a:ext cx="12192000" cy="60563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DB2061-51CC-D557-82EB-62CAFD81BD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372" t="45973" r="1268" b="30252"/>
          <a:stretch/>
        </p:blipFill>
        <p:spPr>
          <a:xfrm>
            <a:off x="9976939" y="1929383"/>
            <a:ext cx="2120573" cy="252374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6C699AD-9241-47EE-4D79-0E87E62207E4}"/>
              </a:ext>
            </a:extLst>
          </p:cNvPr>
          <p:cNvSpPr/>
          <p:nvPr/>
        </p:nvSpPr>
        <p:spPr>
          <a:xfrm>
            <a:off x="7498080" y="2567828"/>
            <a:ext cx="2161032" cy="901415"/>
          </a:xfrm>
          <a:prstGeom prst="wedgeRoundRectCallout">
            <a:avLst>
              <a:gd name="adj1" fmla="val 66762"/>
              <a:gd name="adj2" fmla="val 113449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kemaskini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sekiranya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perlu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Selesai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Hantar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0FB785-082F-8490-39BF-41D3558B64E2}"/>
              </a:ext>
            </a:extLst>
          </p:cNvPr>
          <p:cNvSpPr/>
          <p:nvPr/>
        </p:nvSpPr>
        <p:spPr>
          <a:xfrm>
            <a:off x="-4014" y="397692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>
                <a:solidFill>
                  <a:schemeClr val="bg1"/>
                </a:solidFill>
              </a:rPr>
              <a:t>PENGHANTARAN </a:t>
            </a:r>
            <a:r>
              <a:rPr lang="en-MY" sz="1000" b="1" dirty="0">
                <a:solidFill>
                  <a:schemeClr val="bg1"/>
                </a:solidFill>
              </a:rPr>
              <a:t>DOKUMEN TENDER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C4AEC-DAE6-EF13-AA21-C162A03214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750" t="43785" r="1450" b="25565"/>
          <a:stretch/>
        </p:blipFill>
        <p:spPr>
          <a:xfrm>
            <a:off x="6771991" y="3987419"/>
            <a:ext cx="3110460" cy="245059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E0F45CB-C482-96A6-23B5-F57B29BD0DC1}"/>
              </a:ext>
            </a:extLst>
          </p:cNvPr>
          <p:cNvSpPr/>
          <p:nvPr/>
        </p:nvSpPr>
        <p:spPr>
          <a:xfrm>
            <a:off x="10049256" y="4510737"/>
            <a:ext cx="1972610" cy="1769983"/>
          </a:xfrm>
          <a:prstGeom prst="wedgeRoundRectCallout">
            <a:avLst>
              <a:gd name="adj1" fmla="val -59565"/>
              <a:gd name="adj2" fmla="val 19134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 startAt="3"/>
            </a:pPr>
            <a:r>
              <a:rPr lang="en-MY" sz="1100" dirty="0" err="1">
                <a:solidFill>
                  <a:schemeClr val="tx1"/>
                </a:solidFill>
              </a:rPr>
              <a:t>Klik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butang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semak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untuk</a:t>
            </a:r>
            <a:r>
              <a:rPr lang="en-MY" sz="1100" dirty="0">
                <a:solidFill>
                  <a:schemeClr val="tx1"/>
                </a:solidFill>
              </a:rPr>
              <a:t> buat </a:t>
            </a:r>
            <a:r>
              <a:rPr lang="en-MY" sz="1100" dirty="0" err="1">
                <a:solidFill>
                  <a:schemeClr val="tx1"/>
                </a:solidFill>
              </a:rPr>
              <a:t>semakan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semula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kepada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dokumen</a:t>
            </a:r>
            <a:r>
              <a:rPr lang="en-MY" sz="1100" dirty="0">
                <a:solidFill>
                  <a:schemeClr val="tx1"/>
                </a:solidFill>
              </a:rPr>
              <a:t> yang </a:t>
            </a:r>
            <a:r>
              <a:rPr lang="en-MY" sz="1100" dirty="0" err="1">
                <a:solidFill>
                  <a:schemeClr val="tx1"/>
                </a:solidFill>
              </a:rPr>
              <a:t>telah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dimuat</a:t>
            </a:r>
            <a:r>
              <a:rPr lang="en-MY" sz="11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MY" sz="1100" dirty="0" err="1">
                <a:solidFill>
                  <a:schemeClr val="tx1"/>
                </a:solidFill>
              </a:rPr>
              <a:t>Klik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kotak</a:t>
            </a:r>
            <a:r>
              <a:rPr lang="en-MY" sz="1100" dirty="0">
                <a:solidFill>
                  <a:schemeClr val="tx1"/>
                </a:solidFill>
              </a:rPr>
              <a:t> dan </a:t>
            </a:r>
            <a:r>
              <a:rPr lang="en-MY" sz="1100" dirty="0" err="1">
                <a:solidFill>
                  <a:schemeClr val="tx1"/>
                </a:solidFill>
              </a:rPr>
              <a:t>tandakan</a:t>
            </a:r>
            <a:r>
              <a:rPr lang="en-MY" sz="1100" dirty="0">
                <a:solidFill>
                  <a:schemeClr val="tx1"/>
                </a:solidFill>
              </a:rPr>
              <a:t> (/) </a:t>
            </a:r>
            <a:r>
              <a:rPr lang="en-MY" sz="1100" dirty="0" err="1">
                <a:solidFill>
                  <a:schemeClr val="tx1"/>
                </a:solidFill>
              </a:rPr>
              <a:t>sekiranya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telah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semak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dokumen</a:t>
            </a:r>
            <a:r>
              <a:rPr lang="en-MY" sz="11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+mj-lt"/>
              <a:buAutoNum type="arabicPeriod" startAt="3"/>
            </a:pPr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1B2C956-79C4-CB01-144F-21F1ED2E8387}"/>
              </a:ext>
            </a:extLst>
          </p:cNvPr>
          <p:cNvSpPr/>
          <p:nvPr/>
        </p:nvSpPr>
        <p:spPr>
          <a:xfrm>
            <a:off x="6805701" y="5818958"/>
            <a:ext cx="2161032" cy="754318"/>
          </a:xfrm>
          <a:prstGeom prst="wedgeRoundRectCallout">
            <a:avLst>
              <a:gd name="adj1" fmla="val 57453"/>
              <a:gd name="adj2" fmla="val -777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 startAt="5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pengesahan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setelah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siap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membuat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semakan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61F65F-A01C-5AD9-CC17-1889EBBEF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376" t="39006" r="7011" b="32874"/>
          <a:stretch/>
        </p:blipFill>
        <p:spPr>
          <a:xfrm>
            <a:off x="791398" y="4415243"/>
            <a:ext cx="5821680" cy="196096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52E3BD-D32C-5DF6-7F07-BFBC1F74AD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91" t="62871" r="1244" b="33264"/>
          <a:stretch/>
        </p:blipFill>
        <p:spPr>
          <a:xfrm>
            <a:off x="5856273" y="6007054"/>
            <a:ext cx="661553" cy="269533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A3F512C-E87A-D06A-BBE8-608BD35EE82C}"/>
              </a:ext>
            </a:extLst>
          </p:cNvPr>
          <p:cNvSpPr/>
          <p:nvPr/>
        </p:nvSpPr>
        <p:spPr>
          <a:xfrm>
            <a:off x="3992418" y="4510737"/>
            <a:ext cx="1863855" cy="433309"/>
          </a:xfrm>
          <a:prstGeom prst="wedgeRoundRectCallout">
            <a:avLst>
              <a:gd name="adj1" fmla="val 72190"/>
              <a:gd name="adj2" fmla="val 55674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6"/>
            </a:pP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Pegawai</a:t>
            </a:r>
            <a:r>
              <a:rPr lang="en-US" sz="1100" dirty="0">
                <a:solidFill>
                  <a:schemeClr val="tx1"/>
                </a:solidFill>
              </a:rPr>
              <a:t> Yang </a:t>
            </a:r>
            <a:r>
              <a:rPr lang="en-US" sz="1100" dirty="0" err="1">
                <a:solidFill>
                  <a:schemeClr val="tx1"/>
                </a:solidFill>
              </a:rPr>
              <a:t>Ditauliahkan</a:t>
            </a:r>
            <a:r>
              <a:rPr lang="en-US" sz="1100" dirty="0">
                <a:solidFill>
                  <a:schemeClr val="tx1"/>
                </a:solidFill>
              </a:rPr>
              <a:t>.</a:t>
            </a:r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C70FCC3-3F4F-10A8-AC45-7D8E2BB196FD}"/>
              </a:ext>
            </a:extLst>
          </p:cNvPr>
          <p:cNvSpPr/>
          <p:nvPr/>
        </p:nvSpPr>
        <p:spPr>
          <a:xfrm>
            <a:off x="3353587" y="5422517"/>
            <a:ext cx="2055331" cy="597580"/>
          </a:xfrm>
          <a:prstGeom prst="wedgeRoundRectCallout">
            <a:avLst>
              <a:gd name="adj1" fmla="val 72190"/>
              <a:gd name="adj2" fmla="val 3884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7"/>
            </a:pPr>
            <a:r>
              <a:rPr lang="en-US" sz="1100" dirty="0" err="1">
                <a:solidFill>
                  <a:schemeClr val="tx1"/>
                </a:solidFill>
              </a:rPr>
              <a:t>Klik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butang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Pengakuan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untuk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penghantaran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dokumen</a:t>
            </a:r>
            <a:endParaRPr lang="en-MY" sz="1100" dirty="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C54D69-4EAA-AD2E-BD1E-B05C704AA49A}"/>
              </a:ext>
            </a:extLst>
          </p:cNvPr>
          <p:cNvCxnSpPr/>
          <p:nvPr/>
        </p:nvCxnSpPr>
        <p:spPr>
          <a:xfrm flipH="1">
            <a:off x="9882451" y="4297680"/>
            <a:ext cx="16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41C677D-302F-25CE-EAD6-74FC76D75BB8}"/>
              </a:ext>
            </a:extLst>
          </p:cNvPr>
          <p:cNvCxnSpPr/>
          <p:nvPr/>
        </p:nvCxnSpPr>
        <p:spPr>
          <a:xfrm flipH="1">
            <a:off x="6613078" y="5236464"/>
            <a:ext cx="16680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6F473D4-1A44-64AA-A004-5C8D2946CFA5}"/>
              </a:ext>
            </a:extLst>
          </p:cNvPr>
          <p:cNvSpPr txBox="1"/>
          <p:nvPr/>
        </p:nvSpPr>
        <p:spPr>
          <a:xfrm>
            <a:off x="3119380" y="393285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8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 idx="4294967295"/>
          </p:nvPr>
        </p:nvSpPr>
        <p:spPr>
          <a:xfrm>
            <a:off x="152400" y="1295400"/>
            <a:ext cx="11544300" cy="430887"/>
          </a:xfrm>
        </p:spPr>
        <p:txBody>
          <a:bodyPr>
            <a:normAutofit fontScale="90000"/>
          </a:bodyPr>
          <a:lstStyle/>
          <a:p>
            <a:pPr algn="ctr"/>
            <a:r>
              <a:rPr lang="en-MY" b="1" u="sng" dirty="0" err="1">
                <a:latin typeface="Bierstadt Display" panose="020B0004020202020204" pitchFamily="34" charset="0"/>
              </a:rPr>
              <a:t>Peranan</a:t>
            </a:r>
            <a:r>
              <a:rPr lang="en-MY" b="1" u="sng" dirty="0">
                <a:latin typeface="Bierstadt Display" panose="020B0004020202020204" pitchFamily="34" charset="0"/>
              </a:rPr>
              <a:t> </a:t>
            </a:r>
            <a:r>
              <a:rPr lang="en-MY" b="1" u="sng" dirty="0" err="1">
                <a:latin typeface="Bierstadt Display" panose="020B0004020202020204" pitchFamily="34" charset="0"/>
              </a:rPr>
              <a:t>Petender</a:t>
            </a:r>
            <a:endParaRPr lang="en-MY" b="1" u="sng" dirty="0">
              <a:latin typeface="Bierstadt Display" panose="020B0004020202020204" pitchFamily="34" charset="0"/>
            </a:endParaRPr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A6B89E1F-0246-009A-95EA-259010C7A92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31" name="object 3">
            <a:extLst>
              <a:ext uri="{FF2B5EF4-FFF2-40B4-BE49-F238E27FC236}">
                <a16:creationId xmlns:a16="http://schemas.microsoft.com/office/drawing/2014/main" id="{FB012A59-7D90-D6F3-CF97-370B67366C23}"/>
              </a:ext>
            </a:extLst>
          </p:cNvPr>
          <p:cNvSpPr txBox="1"/>
          <p:nvPr/>
        </p:nvSpPr>
        <p:spPr>
          <a:xfrm>
            <a:off x="4191000" y="2209800"/>
            <a:ext cx="7543799" cy="3075201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41300" indent="-228600">
              <a:lnSpc>
                <a:spcPts val="2345"/>
              </a:lnSpc>
              <a:spcBef>
                <a:spcPts val="105"/>
              </a:spcBef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MY" sz="2000" spc="-20" dirty="0">
                <a:latin typeface="Calibri"/>
                <a:cs typeface="Calibri"/>
              </a:rPr>
              <a:t>Daftar</a:t>
            </a:r>
            <a:r>
              <a:rPr lang="en-MY" sz="2000" spc="-65" dirty="0">
                <a:latin typeface="Calibri"/>
                <a:cs typeface="Calibri"/>
              </a:rPr>
              <a:t> </a:t>
            </a:r>
            <a:r>
              <a:rPr lang="en-MY" sz="2000" spc="-5" dirty="0" err="1">
                <a:latin typeface="Calibri"/>
                <a:cs typeface="Calibri"/>
              </a:rPr>
              <a:t>Akaun</a:t>
            </a:r>
            <a:endParaRPr lang="en-MY" sz="2000" dirty="0">
              <a:latin typeface="Calibri"/>
              <a:cs typeface="Calibri"/>
            </a:endParaRPr>
          </a:p>
          <a:p>
            <a:pPr marL="241300" indent="-228600">
              <a:lnSpc>
                <a:spcPts val="2300"/>
              </a:lnSpc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MY" sz="2000" spc="-15" dirty="0" err="1">
                <a:latin typeface="Calibri"/>
                <a:cs typeface="Calibri"/>
              </a:rPr>
              <a:t>Lihat</a:t>
            </a:r>
            <a:r>
              <a:rPr lang="en-MY" sz="2000" spc="-15" dirty="0">
                <a:latin typeface="Calibri"/>
                <a:cs typeface="Calibri"/>
              </a:rPr>
              <a:t> </a:t>
            </a:r>
            <a:r>
              <a:rPr lang="en-MY" sz="2000" spc="-40" dirty="0" err="1">
                <a:latin typeface="Calibri"/>
                <a:cs typeface="Calibri"/>
              </a:rPr>
              <a:t>Kenyataan</a:t>
            </a:r>
            <a:r>
              <a:rPr lang="en-MY" sz="2000" spc="-15" dirty="0">
                <a:latin typeface="Calibri"/>
                <a:cs typeface="Calibri"/>
              </a:rPr>
              <a:t> </a:t>
            </a:r>
            <a:r>
              <a:rPr lang="en-MY" sz="2000" dirty="0" err="1">
                <a:latin typeface="Calibri"/>
                <a:cs typeface="Calibri"/>
              </a:rPr>
              <a:t>Iklan</a:t>
            </a:r>
            <a:r>
              <a:rPr lang="en-MY" sz="2000" spc="-30" dirty="0">
                <a:latin typeface="Calibri"/>
                <a:cs typeface="Calibri"/>
              </a:rPr>
              <a:t> </a:t>
            </a:r>
            <a:r>
              <a:rPr lang="en-MY" sz="2000" spc="-65" dirty="0">
                <a:latin typeface="Calibri"/>
                <a:cs typeface="Calibri"/>
              </a:rPr>
              <a:t>Tender</a:t>
            </a:r>
            <a:endParaRPr lang="en-MY" sz="2000" dirty="0">
              <a:latin typeface="Calibri"/>
              <a:cs typeface="Calibri"/>
            </a:endParaRPr>
          </a:p>
          <a:p>
            <a:pPr marL="241300" indent="-228600">
              <a:lnSpc>
                <a:spcPts val="2305"/>
              </a:lnSpc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MY" sz="2000" dirty="0">
                <a:latin typeface="Calibri"/>
                <a:cs typeface="Calibri"/>
              </a:rPr>
              <a:t>Mohon</a:t>
            </a:r>
            <a:r>
              <a:rPr lang="en-MY" sz="2000" spc="-70" dirty="0">
                <a:latin typeface="Calibri"/>
                <a:cs typeface="Calibri"/>
              </a:rPr>
              <a:t> </a:t>
            </a:r>
            <a:r>
              <a:rPr lang="en-MY" sz="2000" spc="-50" dirty="0" err="1">
                <a:latin typeface="Calibri"/>
                <a:cs typeface="Calibri"/>
              </a:rPr>
              <a:t>Taklimat</a:t>
            </a:r>
            <a:r>
              <a:rPr lang="en-MY" sz="2000" spc="20" dirty="0">
                <a:latin typeface="Calibri"/>
                <a:cs typeface="Calibri"/>
              </a:rPr>
              <a:t> </a:t>
            </a:r>
            <a:r>
              <a:rPr lang="en-MY" sz="2000" dirty="0">
                <a:latin typeface="Calibri"/>
                <a:cs typeface="Calibri"/>
              </a:rPr>
              <a:t>(</a:t>
            </a:r>
            <a:r>
              <a:rPr lang="en-MY" sz="2000" dirty="0" err="1">
                <a:latin typeface="Calibri"/>
                <a:cs typeface="Calibri"/>
              </a:rPr>
              <a:t>jika</a:t>
            </a:r>
            <a:r>
              <a:rPr lang="en-MY" sz="2000" spc="5" dirty="0">
                <a:latin typeface="Calibri"/>
                <a:cs typeface="Calibri"/>
              </a:rPr>
              <a:t> </a:t>
            </a:r>
            <a:r>
              <a:rPr lang="en-MY" sz="2000" spc="-20" dirty="0" err="1">
                <a:latin typeface="Calibri"/>
                <a:cs typeface="Calibri"/>
              </a:rPr>
              <a:t>berkaitan</a:t>
            </a:r>
            <a:r>
              <a:rPr lang="en-MY" sz="2000" spc="-20" dirty="0">
                <a:latin typeface="Calibri"/>
                <a:cs typeface="Calibri"/>
              </a:rPr>
              <a:t>)</a:t>
            </a:r>
            <a:endParaRPr lang="en-MY" sz="2000" dirty="0">
              <a:latin typeface="Calibri"/>
              <a:cs typeface="Calibri"/>
            </a:endParaRPr>
          </a:p>
          <a:p>
            <a:pPr marL="241300" indent="-228600">
              <a:lnSpc>
                <a:spcPts val="2300"/>
              </a:lnSpc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MY" sz="2000" spc="-5" dirty="0" err="1">
                <a:latin typeface="Calibri"/>
                <a:cs typeface="Calibri"/>
              </a:rPr>
              <a:t>Muatnaik</a:t>
            </a:r>
            <a:r>
              <a:rPr lang="en-MY" sz="2000" spc="10" dirty="0">
                <a:latin typeface="Calibri"/>
                <a:cs typeface="Calibri"/>
              </a:rPr>
              <a:t> </a:t>
            </a:r>
            <a:r>
              <a:rPr lang="en-MY" sz="2000" spc="-5" dirty="0">
                <a:latin typeface="Calibri"/>
                <a:cs typeface="Calibri"/>
              </a:rPr>
              <a:t>Slip</a:t>
            </a:r>
            <a:r>
              <a:rPr lang="en-MY" sz="2000" dirty="0">
                <a:latin typeface="Calibri"/>
                <a:cs typeface="Calibri"/>
              </a:rPr>
              <a:t> </a:t>
            </a:r>
            <a:r>
              <a:rPr lang="en-MY" sz="2000" spc="-20" dirty="0" err="1">
                <a:latin typeface="Calibri"/>
                <a:cs typeface="Calibri"/>
              </a:rPr>
              <a:t>Kehadiran</a:t>
            </a:r>
            <a:r>
              <a:rPr lang="en-MY" sz="2000" spc="-15" dirty="0">
                <a:latin typeface="Calibri"/>
                <a:cs typeface="Calibri"/>
              </a:rPr>
              <a:t> </a:t>
            </a:r>
            <a:r>
              <a:rPr lang="en-MY" sz="2000" spc="-50" dirty="0" err="1">
                <a:latin typeface="Calibri"/>
                <a:cs typeface="Calibri"/>
              </a:rPr>
              <a:t>Taklimat</a:t>
            </a:r>
            <a:r>
              <a:rPr lang="en-MY" sz="2000" spc="25" dirty="0">
                <a:latin typeface="Calibri"/>
                <a:cs typeface="Calibri"/>
              </a:rPr>
              <a:t> </a:t>
            </a:r>
            <a:r>
              <a:rPr lang="en-MY" sz="2000" spc="-65" dirty="0" err="1">
                <a:latin typeface="Calibri"/>
                <a:cs typeface="Calibri"/>
              </a:rPr>
              <a:t>Tapak</a:t>
            </a:r>
            <a:r>
              <a:rPr lang="en-MY" sz="2000" spc="10" dirty="0">
                <a:latin typeface="Calibri"/>
                <a:cs typeface="Calibri"/>
              </a:rPr>
              <a:t> </a:t>
            </a:r>
            <a:r>
              <a:rPr lang="en-MY" sz="2000" dirty="0">
                <a:latin typeface="Calibri"/>
                <a:cs typeface="Calibri"/>
              </a:rPr>
              <a:t>(</a:t>
            </a:r>
            <a:r>
              <a:rPr lang="en-MY" sz="2000" dirty="0" err="1">
                <a:latin typeface="Calibri"/>
                <a:cs typeface="Calibri"/>
              </a:rPr>
              <a:t>jika</a:t>
            </a:r>
            <a:r>
              <a:rPr lang="en-MY" sz="2000" spc="20" dirty="0">
                <a:latin typeface="Calibri"/>
                <a:cs typeface="Calibri"/>
              </a:rPr>
              <a:t> </a:t>
            </a:r>
            <a:r>
              <a:rPr lang="en-MY" sz="2000" spc="-20" dirty="0" err="1">
                <a:latin typeface="Calibri"/>
                <a:cs typeface="Calibri"/>
              </a:rPr>
              <a:t>berkaitan</a:t>
            </a:r>
            <a:r>
              <a:rPr lang="en-MY" sz="2000" spc="-20" dirty="0">
                <a:latin typeface="Calibri"/>
                <a:cs typeface="Calibri"/>
              </a:rPr>
              <a:t>)</a:t>
            </a:r>
            <a:endParaRPr lang="en-MY" sz="2000" dirty="0">
              <a:latin typeface="Calibri"/>
              <a:cs typeface="Calibri"/>
            </a:endParaRPr>
          </a:p>
          <a:p>
            <a:pPr marL="241300" indent="-228600">
              <a:lnSpc>
                <a:spcPts val="2300"/>
              </a:lnSpc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MY" sz="2000" spc="-5" dirty="0" err="1">
                <a:latin typeface="Calibri"/>
                <a:cs typeface="Calibri"/>
              </a:rPr>
              <a:t>Membuat</a:t>
            </a:r>
            <a:r>
              <a:rPr lang="en-MY" sz="2000" spc="-35" dirty="0">
                <a:latin typeface="Calibri"/>
                <a:cs typeface="Calibri"/>
              </a:rPr>
              <a:t> </a:t>
            </a:r>
            <a:r>
              <a:rPr lang="en-MY" sz="2000" spc="-30" dirty="0" err="1">
                <a:latin typeface="Calibri"/>
                <a:cs typeface="Calibri"/>
              </a:rPr>
              <a:t>Pembayaran</a:t>
            </a:r>
            <a:r>
              <a:rPr lang="en-MY" sz="2000" spc="-45" dirty="0">
                <a:latin typeface="Calibri"/>
                <a:cs typeface="Calibri"/>
              </a:rPr>
              <a:t> </a:t>
            </a:r>
            <a:r>
              <a:rPr lang="en-MY" sz="2000" spc="-5" dirty="0" err="1">
                <a:latin typeface="Calibri"/>
                <a:cs typeface="Calibri"/>
              </a:rPr>
              <a:t>melalui</a:t>
            </a:r>
            <a:r>
              <a:rPr lang="en-MY" sz="2000" spc="5" dirty="0">
                <a:latin typeface="Calibri"/>
                <a:cs typeface="Calibri"/>
              </a:rPr>
              <a:t> </a:t>
            </a:r>
            <a:r>
              <a:rPr lang="en-MY" sz="2000" spc="-40" dirty="0" err="1">
                <a:latin typeface="Calibri"/>
                <a:cs typeface="Calibri"/>
              </a:rPr>
              <a:t>JomPay</a:t>
            </a:r>
            <a:endParaRPr lang="en-MY" sz="2000" dirty="0">
              <a:latin typeface="Calibri"/>
              <a:cs typeface="Calibri"/>
            </a:endParaRPr>
          </a:p>
          <a:p>
            <a:pPr marL="241300" indent="-228600">
              <a:lnSpc>
                <a:spcPts val="2305"/>
              </a:lnSpc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MY" sz="2000" dirty="0" err="1">
                <a:latin typeface="Calibri"/>
                <a:cs typeface="Calibri"/>
              </a:rPr>
              <a:t>Muatnaik</a:t>
            </a:r>
            <a:r>
              <a:rPr lang="en-MY" sz="2000" spc="-40" dirty="0">
                <a:latin typeface="Calibri"/>
                <a:cs typeface="Calibri"/>
              </a:rPr>
              <a:t> </a:t>
            </a:r>
            <a:r>
              <a:rPr lang="en-MY" sz="2000" spc="-5" dirty="0">
                <a:latin typeface="Calibri"/>
                <a:cs typeface="Calibri"/>
              </a:rPr>
              <a:t>Slip</a:t>
            </a:r>
            <a:r>
              <a:rPr lang="en-MY" sz="2000" spc="-10" dirty="0">
                <a:latin typeface="Calibri"/>
                <a:cs typeface="Calibri"/>
              </a:rPr>
              <a:t> </a:t>
            </a:r>
            <a:r>
              <a:rPr lang="en-MY" sz="2000" spc="-30" dirty="0" err="1">
                <a:latin typeface="Calibri"/>
                <a:cs typeface="Calibri"/>
              </a:rPr>
              <a:t>Pembayaran</a:t>
            </a:r>
            <a:r>
              <a:rPr lang="en-MY" sz="2000" spc="-50" dirty="0">
                <a:latin typeface="Calibri"/>
                <a:cs typeface="Calibri"/>
              </a:rPr>
              <a:t> </a:t>
            </a:r>
            <a:r>
              <a:rPr lang="en-MY" sz="2000" spc="-5" dirty="0">
                <a:latin typeface="Calibri"/>
                <a:cs typeface="Calibri"/>
              </a:rPr>
              <a:t>dan</a:t>
            </a:r>
            <a:r>
              <a:rPr lang="en-MY" sz="2000" spc="-30" dirty="0">
                <a:latin typeface="Calibri"/>
                <a:cs typeface="Calibri"/>
              </a:rPr>
              <a:t> </a:t>
            </a:r>
            <a:r>
              <a:rPr lang="en-MY" sz="2000" spc="-5" dirty="0" err="1">
                <a:latin typeface="Calibri"/>
                <a:cs typeface="Calibri"/>
              </a:rPr>
              <a:t>Sijil</a:t>
            </a:r>
            <a:r>
              <a:rPr lang="en-MY" sz="2000" spc="10" dirty="0">
                <a:latin typeface="Calibri"/>
                <a:cs typeface="Calibri"/>
              </a:rPr>
              <a:t> </a:t>
            </a:r>
            <a:r>
              <a:rPr lang="en-MY" sz="2000" spc="-25" dirty="0" err="1">
                <a:latin typeface="Calibri"/>
                <a:cs typeface="Calibri"/>
              </a:rPr>
              <a:t>Pendaftaran</a:t>
            </a:r>
            <a:r>
              <a:rPr lang="en-MY" sz="2000" dirty="0">
                <a:latin typeface="Calibri"/>
                <a:cs typeface="Calibri"/>
              </a:rPr>
              <a:t> </a:t>
            </a:r>
            <a:r>
              <a:rPr lang="en-MY" sz="2000" spc="-5" dirty="0">
                <a:latin typeface="Calibri"/>
                <a:cs typeface="Calibri"/>
              </a:rPr>
              <a:t>CIDB</a:t>
            </a:r>
            <a:endParaRPr lang="en-MY" sz="2000" dirty="0">
              <a:latin typeface="Calibri"/>
              <a:cs typeface="Calibri"/>
            </a:endParaRPr>
          </a:p>
          <a:p>
            <a:pPr marL="241300" indent="-228600">
              <a:lnSpc>
                <a:spcPts val="2300"/>
              </a:lnSpc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MY" sz="2000" spc="-5" dirty="0" err="1">
                <a:latin typeface="Calibri"/>
                <a:cs typeface="Calibri"/>
              </a:rPr>
              <a:t>Muat</a:t>
            </a:r>
            <a:r>
              <a:rPr lang="en-MY" sz="2000" spc="-45" dirty="0">
                <a:latin typeface="Calibri"/>
                <a:cs typeface="Calibri"/>
              </a:rPr>
              <a:t> </a:t>
            </a:r>
            <a:r>
              <a:rPr lang="en-MY" sz="2000" dirty="0" err="1">
                <a:latin typeface="Calibri"/>
                <a:cs typeface="Calibri"/>
              </a:rPr>
              <a:t>turun</a:t>
            </a:r>
            <a:r>
              <a:rPr lang="en-MY" sz="2000" spc="-65" dirty="0">
                <a:latin typeface="Calibri"/>
                <a:cs typeface="Calibri"/>
              </a:rPr>
              <a:t> </a:t>
            </a:r>
            <a:r>
              <a:rPr lang="en-MY" sz="2000" spc="-5" dirty="0" err="1">
                <a:latin typeface="Calibri"/>
                <a:cs typeface="Calibri"/>
              </a:rPr>
              <a:t>Dokumen</a:t>
            </a:r>
            <a:r>
              <a:rPr lang="en-MY" sz="2000" spc="-100" dirty="0">
                <a:latin typeface="Calibri"/>
                <a:cs typeface="Calibri"/>
              </a:rPr>
              <a:t> </a:t>
            </a:r>
            <a:r>
              <a:rPr lang="en-MY" sz="2000" spc="-65" dirty="0">
                <a:latin typeface="Calibri"/>
                <a:cs typeface="Calibri"/>
              </a:rPr>
              <a:t>Tender</a:t>
            </a:r>
            <a:endParaRPr lang="en-MY" sz="2000" dirty="0">
              <a:latin typeface="Calibri"/>
              <a:cs typeface="Calibri"/>
            </a:endParaRPr>
          </a:p>
          <a:p>
            <a:pPr marL="241300" indent="-228600">
              <a:lnSpc>
                <a:spcPts val="2300"/>
              </a:lnSpc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MY" sz="2000" spc="-5" dirty="0" err="1">
                <a:latin typeface="Calibri"/>
                <a:cs typeface="Calibri"/>
              </a:rPr>
              <a:t>Muatnaik</a:t>
            </a:r>
            <a:r>
              <a:rPr lang="en-MY" sz="2000" spc="-10" dirty="0">
                <a:latin typeface="Calibri"/>
                <a:cs typeface="Calibri"/>
              </a:rPr>
              <a:t> </a:t>
            </a:r>
            <a:r>
              <a:rPr lang="en-MY" sz="2000" spc="-10" dirty="0" err="1">
                <a:latin typeface="Calibri"/>
                <a:cs typeface="Calibri"/>
              </a:rPr>
              <a:t>Dokumen</a:t>
            </a:r>
            <a:r>
              <a:rPr lang="en-MY" sz="2000" spc="-60" dirty="0">
                <a:latin typeface="Calibri"/>
                <a:cs typeface="Calibri"/>
              </a:rPr>
              <a:t> </a:t>
            </a:r>
            <a:r>
              <a:rPr lang="en-MY" sz="2000" spc="-65" dirty="0">
                <a:latin typeface="Calibri"/>
                <a:cs typeface="Calibri"/>
              </a:rPr>
              <a:t>Tender</a:t>
            </a:r>
            <a:r>
              <a:rPr lang="en-MY" sz="2000" spc="-15" dirty="0">
                <a:latin typeface="Calibri"/>
                <a:cs typeface="Calibri"/>
              </a:rPr>
              <a:t> </a:t>
            </a:r>
            <a:r>
              <a:rPr lang="en-MY" sz="2000" spc="-20" dirty="0">
                <a:latin typeface="Calibri"/>
                <a:cs typeface="Calibri"/>
              </a:rPr>
              <a:t>yang</a:t>
            </a:r>
            <a:r>
              <a:rPr lang="en-MY" sz="2000" spc="-60" dirty="0">
                <a:latin typeface="Calibri"/>
                <a:cs typeface="Calibri"/>
              </a:rPr>
              <a:t> </a:t>
            </a:r>
            <a:r>
              <a:rPr lang="en-MY" sz="2000" spc="-5" dirty="0" err="1">
                <a:latin typeface="Calibri"/>
                <a:cs typeface="Calibri"/>
              </a:rPr>
              <a:t>lengkap</a:t>
            </a:r>
            <a:r>
              <a:rPr lang="en-MY" sz="2000" spc="-50" dirty="0">
                <a:latin typeface="Calibri"/>
                <a:cs typeface="Calibri"/>
              </a:rPr>
              <a:t> </a:t>
            </a:r>
            <a:r>
              <a:rPr lang="en-MY" sz="2000" dirty="0">
                <a:latin typeface="Calibri"/>
                <a:cs typeface="Calibri"/>
              </a:rPr>
              <a:t>di</a:t>
            </a:r>
            <a:r>
              <a:rPr lang="en-MY" sz="2000" spc="-25" dirty="0">
                <a:latin typeface="Calibri"/>
                <a:cs typeface="Calibri"/>
              </a:rPr>
              <a:t> </a:t>
            </a:r>
            <a:r>
              <a:rPr lang="en-MY" sz="2000" spc="-5" dirty="0" err="1">
                <a:latin typeface="Calibri"/>
                <a:cs typeface="Calibri"/>
              </a:rPr>
              <a:t>isi</a:t>
            </a:r>
            <a:endParaRPr lang="en-MY" sz="2000" dirty="0">
              <a:latin typeface="Calibri"/>
              <a:cs typeface="Calibri"/>
            </a:endParaRPr>
          </a:p>
          <a:p>
            <a:pPr marL="241300" indent="-228600">
              <a:lnSpc>
                <a:spcPts val="2350"/>
              </a:lnSpc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MY" sz="2000" spc="-25" dirty="0" err="1">
                <a:latin typeface="Calibri"/>
                <a:cs typeface="Calibri"/>
              </a:rPr>
              <a:t>Kemukakan</a:t>
            </a:r>
            <a:r>
              <a:rPr lang="en-MY" sz="2000" spc="-60" dirty="0">
                <a:latin typeface="Calibri"/>
                <a:cs typeface="Calibri"/>
              </a:rPr>
              <a:t> </a:t>
            </a:r>
            <a:r>
              <a:rPr lang="en-MY" sz="2000" spc="-70" dirty="0" err="1">
                <a:latin typeface="Calibri"/>
                <a:cs typeface="Calibri"/>
              </a:rPr>
              <a:t>Tawaran</a:t>
            </a:r>
            <a:r>
              <a:rPr lang="en-MY" sz="2000" spc="-40" dirty="0">
                <a:latin typeface="Calibri"/>
                <a:cs typeface="Calibri"/>
              </a:rPr>
              <a:t> </a:t>
            </a:r>
            <a:r>
              <a:rPr lang="en-MY" sz="2000" spc="-5" dirty="0" err="1">
                <a:latin typeface="Calibri"/>
                <a:cs typeface="Calibri"/>
              </a:rPr>
              <a:t>melalui</a:t>
            </a:r>
            <a:r>
              <a:rPr lang="en-MY" sz="2000" spc="-15" dirty="0">
                <a:latin typeface="Calibri"/>
                <a:cs typeface="Calibri"/>
              </a:rPr>
              <a:t> </a:t>
            </a:r>
            <a:r>
              <a:rPr lang="en-MY" sz="2000" spc="-20" dirty="0">
                <a:latin typeface="Calibri"/>
                <a:cs typeface="Calibri"/>
              </a:rPr>
              <a:t>Sistem</a:t>
            </a:r>
          </a:p>
          <a:p>
            <a:pPr marL="241300" indent="-228600">
              <a:lnSpc>
                <a:spcPts val="2350"/>
              </a:lnSpc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lang="en-MY" sz="2000" spc="-20" dirty="0" err="1">
                <a:latin typeface="Calibri"/>
                <a:cs typeface="Calibri"/>
              </a:rPr>
              <a:t>Cetak</a:t>
            </a:r>
            <a:r>
              <a:rPr lang="en-MY" sz="2000" spc="-20" dirty="0">
                <a:latin typeface="Calibri"/>
                <a:cs typeface="Calibri"/>
              </a:rPr>
              <a:t> Slip </a:t>
            </a:r>
            <a:r>
              <a:rPr lang="en-MY" sz="2000" spc="-20" dirty="0" err="1">
                <a:latin typeface="Calibri"/>
                <a:cs typeface="Calibri"/>
              </a:rPr>
              <a:t>Pengemukaan</a:t>
            </a:r>
            <a:r>
              <a:rPr lang="en-MY" sz="2000" spc="-20" dirty="0">
                <a:latin typeface="Calibri"/>
                <a:cs typeface="Calibri"/>
              </a:rPr>
              <a:t> </a:t>
            </a:r>
            <a:r>
              <a:rPr lang="en-MY" sz="2000" spc="-20" dirty="0" err="1">
                <a:latin typeface="Calibri"/>
                <a:cs typeface="Calibri"/>
              </a:rPr>
              <a:t>Dokumen</a:t>
            </a:r>
            <a:r>
              <a:rPr lang="en-MY" sz="2000" spc="-20" dirty="0">
                <a:latin typeface="Calibri"/>
                <a:cs typeface="Calibri"/>
              </a:rPr>
              <a:t> </a:t>
            </a:r>
            <a:r>
              <a:rPr lang="en-MY" sz="2000" spc="-20" dirty="0" err="1">
                <a:latin typeface="Calibri"/>
                <a:cs typeface="Calibri"/>
              </a:rPr>
              <a:t>Tawaran</a:t>
            </a:r>
            <a:endParaRPr lang="en-MY" sz="2000" dirty="0">
              <a:latin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04A597-F414-1B72-0A86-5B3576B2A9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4"/>
          <a:stretch/>
        </p:blipFill>
        <p:spPr>
          <a:xfrm>
            <a:off x="1066800" y="2057400"/>
            <a:ext cx="2828925" cy="291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656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9CF38-9DFD-CC01-4E99-09228E26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B8603-7DEC-D59A-FBD9-CEE54E884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FF725-A542-E2DA-22D9-CB973327FE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07" t="31564" r="945" b="8719"/>
          <a:stretch/>
        </p:blipFill>
        <p:spPr>
          <a:xfrm>
            <a:off x="-4014" y="394247"/>
            <a:ext cx="12172120" cy="60888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54F381-467E-4474-E996-3038C6AD8D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1" t="16352" r="43673" b="6296"/>
          <a:stretch/>
        </p:blipFill>
        <p:spPr>
          <a:xfrm>
            <a:off x="5239512" y="761471"/>
            <a:ext cx="5643112" cy="408818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E4CCC94-A892-3DF6-F4AB-9DBECA813022}"/>
              </a:ext>
            </a:extLst>
          </p:cNvPr>
          <p:cNvSpPr/>
          <p:nvPr/>
        </p:nvSpPr>
        <p:spPr>
          <a:xfrm>
            <a:off x="-4014" y="34554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>
                <a:solidFill>
                  <a:schemeClr val="bg1"/>
                </a:solidFill>
              </a:rPr>
              <a:t>PENGHANTARAN </a:t>
            </a:r>
            <a:r>
              <a:rPr lang="en-MY" sz="1000" b="1" dirty="0">
                <a:solidFill>
                  <a:schemeClr val="bg1"/>
                </a:solidFill>
              </a:rPr>
              <a:t>DOKUMEN TENDER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4C8C78-169F-073D-6E3D-3F3C458F3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73" t="31475" r="7622" b="6296"/>
          <a:stretch/>
        </p:blipFill>
        <p:spPr>
          <a:xfrm>
            <a:off x="7456581" y="3840479"/>
            <a:ext cx="4304372" cy="26913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FB8E90EA-A0CB-C30A-9A78-2EB7643242B9}"/>
              </a:ext>
            </a:extLst>
          </p:cNvPr>
          <p:cNvCxnSpPr>
            <a:endCxn id="7" idx="1"/>
          </p:cNvCxnSpPr>
          <p:nvPr/>
        </p:nvCxnSpPr>
        <p:spPr>
          <a:xfrm rot="5400000" flipH="1" flipV="1">
            <a:off x="2680561" y="3618012"/>
            <a:ext cx="3371398" cy="17465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B0281177-1F76-D49C-E275-72A618C95BE1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2505075" y="5186138"/>
            <a:ext cx="4951506" cy="990825"/>
          </a:xfrm>
          <a:prstGeom prst="bentConnector3">
            <a:avLst>
              <a:gd name="adj1" fmla="val -11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A9A59D6-4BD4-2C34-6653-B3F7F59B63A1}"/>
              </a:ext>
            </a:extLst>
          </p:cNvPr>
          <p:cNvSpPr/>
          <p:nvPr/>
        </p:nvSpPr>
        <p:spPr>
          <a:xfrm>
            <a:off x="4819520" y="5378891"/>
            <a:ext cx="2161032" cy="901415"/>
          </a:xfrm>
          <a:prstGeom prst="wedgeRoundRectCallout">
            <a:avLst>
              <a:gd name="adj1" fmla="val -91471"/>
              <a:gd name="adj2" fmla="val 5216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membuat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rekod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pengesahan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secara</a:t>
            </a:r>
            <a:r>
              <a:rPr lang="en-MY" sz="1200" dirty="0">
                <a:solidFill>
                  <a:schemeClr val="tx1"/>
                </a:solidFill>
              </a:rPr>
              <a:t> email.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975D857B-8FC3-AB43-3F52-955F4800A76B}"/>
              </a:ext>
            </a:extLst>
          </p:cNvPr>
          <p:cNvSpPr/>
          <p:nvPr/>
        </p:nvSpPr>
        <p:spPr>
          <a:xfrm>
            <a:off x="267337" y="4849191"/>
            <a:ext cx="2161032" cy="901415"/>
          </a:xfrm>
          <a:prstGeom prst="wedgeRoundRectCallout">
            <a:avLst>
              <a:gd name="adj1" fmla="val 36791"/>
              <a:gd name="adj2" fmla="val 10182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turun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membuat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rekod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secara</a:t>
            </a:r>
            <a:r>
              <a:rPr lang="en-MY" sz="1200" dirty="0">
                <a:solidFill>
                  <a:schemeClr val="tx1"/>
                </a:solidFill>
              </a:rPr>
              <a:t> hardcopy/softcopy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7202AD-55F0-654C-98F0-154203AFD1CD}"/>
              </a:ext>
            </a:extLst>
          </p:cNvPr>
          <p:cNvSpPr/>
          <p:nvPr/>
        </p:nvSpPr>
        <p:spPr>
          <a:xfrm>
            <a:off x="7181035" y="5998464"/>
            <a:ext cx="4855464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 err="1">
                <a:solidFill>
                  <a:sysClr val="windowText" lastClr="000000"/>
                </a:solidFill>
              </a:rPr>
              <a:t>Sekiranya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petender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tidak</a:t>
            </a:r>
            <a:r>
              <a:rPr lang="en-MY" sz="1200" dirty="0">
                <a:solidFill>
                  <a:sysClr val="windowText" lastClr="000000"/>
                </a:solidFill>
              </a:rPr>
              <a:t> Berjaya </a:t>
            </a:r>
            <a:r>
              <a:rPr lang="en-MY" sz="1200" dirty="0" err="1">
                <a:solidFill>
                  <a:sysClr val="windowText" lastClr="000000"/>
                </a:solidFill>
              </a:rPr>
              <a:t>memperolehi</a:t>
            </a:r>
            <a:r>
              <a:rPr lang="en-MY" sz="1200" dirty="0">
                <a:solidFill>
                  <a:sysClr val="windowText" lastClr="000000"/>
                </a:solidFill>
              </a:rPr>
              <a:t> slip </a:t>
            </a:r>
            <a:r>
              <a:rPr lang="en-MY" sz="1200" dirty="0" err="1">
                <a:solidFill>
                  <a:sysClr val="windowText" lastClr="000000"/>
                </a:solidFill>
              </a:rPr>
              <a:t>pengesahan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 tender </a:t>
            </a:r>
            <a:r>
              <a:rPr lang="en-MY" sz="1200" dirty="0" err="1">
                <a:solidFill>
                  <a:sysClr val="windowText" lastClr="000000"/>
                </a:solidFill>
              </a:rPr>
              <a:t>pra-kelayakan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ini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bermaksud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petender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masih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belum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berjaya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untuk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muat</a:t>
            </a:r>
            <a:r>
              <a:rPr lang="en-MY" sz="1200" dirty="0">
                <a:solidFill>
                  <a:sysClr val="windowText" lastClr="000000"/>
                </a:solidFill>
              </a:rPr>
              <a:t> naik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74C82C-A054-40DE-4255-A080F8750433}"/>
              </a:ext>
            </a:extLst>
          </p:cNvPr>
          <p:cNvSpPr txBox="1"/>
          <p:nvPr/>
        </p:nvSpPr>
        <p:spPr>
          <a:xfrm>
            <a:off x="3104388" y="349095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11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0832-955E-21C8-2FBA-497569F3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B5059-9D5E-4135-2A7D-6DB361029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4665D-D1A8-7C0E-BFFE-AE83A0418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00" t="31183" r="700" b="6869"/>
          <a:stretch/>
        </p:blipFill>
        <p:spPr>
          <a:xfrm>
            <a:off x="0" y="228599"/>
            <a:ext cx="12192000" cy="62891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F5C542-B96A-2CD7-0035-30785B9D033A}"/>
              </a:ext>
            </a:extLst>
          </p:cNvPr>
          <p:cNvSpPr/>
          <p:nvPr/>
        </p:nvSpPr>
        <p:spPr>
          <a:xfrm>
            <a:off x="0" y="200024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>
                <a:solidFill>
                  <a:schemeClr val="bg1"/>
                </a:solidFill>
              </a:rPr>
              <a:t>STATUS TENDER</a:t>
            </a:r>
            <a:endParaRPr lang="en-MY" sz="1000" b="1" dirty="0">
              <a:solidFill>
                <a:schemeClr val="bg1"/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9494AD3-A18A-17C5-AD97-29DD02700847}"/>
              </a:ext>
            </a:extLst>
          </p:cNvPr>
          <p:cNvSpPr/>
          <p:nvPr/>
        </p:nvSpPr>
        <p:spPr>
          <a:xfrm>
            <a:off x="8887462" y="916130"/>
            <a:ext cx="2161032" cy="1325563"/>
          </a:xfrm>
          <a:prstGeom prst="wedgeRoundRectCallout">
            <a:avLst>
              <a:gd name="adj1" fmla="val 36791"/>
              <a:gd name="adj2" fmla="val 10182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MY" sz="1200" dirty="0">
                <a:solidFill>
                  <a:schemeClr val="tx1"/>
                </a:solidFill>
              </a:rPr>
              <a:t>Status </a:t>
            </a:r>
            <a:r>
              <a:rPr lang="en-MY" sz="1200" dirty="0" err="1">
                <a:solidFill>
                  <a:schemeClr val="tx1"/>
                </a:solidFill>
              </a:rPr>
              <a:t>Penghantaran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Selesai</a:t>
            </a:r>
            <a:r>
              <a:rPr lang="en-MY" sz="1200" dirty="0">
                <a:solidFill>
                  <a:schemeClr val="tx1"/>
                </a:solidFill>
              </a:rPr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Perakuan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turun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Pengesahan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Penghantaran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76896E-3F72-C867-BD43-F2BB65A420E5}"/>
              </a:ext>
            </a:extLst>
          </p:cNvPr>
          <p:cNvSpPr/>
          <p:nvPr/>
        </p:nvSpPr>
        <p:spPr>
          <a:xfrm>
            <a:off x="323035" y="5921661"/>
            <a:ext cx="4855464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 err="1">
                <a:solidFill>
                  <a:sysClr val="windowText" lastClr="000000"/>
                </a:solidFill>
              </a:rPr>
              <a:t>Setelah</a:t>
            </a:r>
            <a:r>
              <a:rPr lang="en-MY" sz="1200" dirty="0">
                <a:solidFill>
                  <a:sysClr val="windowText" lastClr="000000"/>
                </a:solidFill>
              </a:rPr>
              <a:t> Berjaya </a:t>
            </a:r>
            <a:r>
              <a:rPr lang="en-MY" sz="1200" dirty="0" err="1">
                <a:solidFill>
                  <a:sysClr val="windowText" lastClr="000000"/>
                </a:solidFill>
              </a:rPr>
              <a:t>memperolehi</a:t>
            </a:r>
            <a:r>
              <a:rPr lang="en-MY" sz="1200" dirty="0">
                <a:solidFill>
                  <a:sysClr val="windowText" lastClr="000000"/>
                </a:solidFill>
              </a:rPr>
              <a:t> slip </a:t>
            </a:r>
            <a:r>
              <a:rPr lang="en-MY" sz="1200" dirty="0" err="1">
                <a:solidFill>
                  <a:sysClr val="windowText" lastClr="000000"/>
                </a:solidFill>
              </a:rPr>
              <a:t>pengesahan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pengemukaan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Petender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tidak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boleh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mengemaskini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semua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maklumat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F0A01F-A69A-26C9-CAD1-EBC3FC555F0E}"/>
              </a:ext>
            </a:extLst>
          </p:cNvPr>
          <p:cNvSpPr txBox="1"/>
          <p:nvPr/>
        </p:nvSpPr>
        <p:spPr>
          <a:xfrm>
            <a:off x="3081528" y="222756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Prakelayakan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978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B1589D-328F-6713-EC22-0BAB51CF7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06" t="39355" r="570" b="18752"/>
          <a:stretch/>
        </p:blipFill>
        <p:spPr>
          <a:xfrm>
            <a:off x="244058" y="102103"/>
            <a:ext cx="11703884" cy="40805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144A6E-E655-F79C-BD96-DECB4D70A9D3}"/>
              </a:ext>
            </a:extLst>
          </p:cNvPr>
          <p:cNvGrpSpPr/>
          <p:nvPr/>
        </p:nvGrpSpPr>
        <p:grpSpPr>
          <a:xfrm>
            <a:off x="10219726" y="213040"/>
            <a:ext cx="1645920" cy="1512712"/>
            <a:chOff x="9774936" y="242936"/>
            <a:chExt cx="1645920" cy="15127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06DB7E-CD64-421A-95C4-15575EC7028C}"/>
                </a:ext>
              </a:extLst>
            </p:cNvPr>
            <p:cNvSpPr/>
            <p:nvPr/>
          </p:nvSpPr>
          <p:spPr>
            <a:xfrm>
              <a:off x="9811512" y="246888"/>
              <a:ext cx="1572768" cy="1508760"/>
            </a:xfrm>
            <a:prstGeom prst="rect">
              <a:avLst/>
            </a:prstGeom>
            <a:solidFill>
              <a:srgbClr val="FFD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20F0D0-399C-4DDE-AA42-0AD910C76A1F}"/>
                </a:ext>
              </a:extLst>
            </p:cNvPr>
            <p:cNvSpPr/>
            <p:nvPr/>
          </p:nvSpPr>
          <p:spPr>
            <a:xfrm>
              <a:off x="9803446" y="242936"/>
              <a:ext cx="158889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102</a:t>
              </a: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5FF87901-D28D-46DA-BAB6-BEF550C1D8BB}"/>
                </a:ext>
              </a:extLst>
            </p:cNvPr>
            <p:cNvSpPr txBox="1">
              <a:spLocks/>
            </p:cNvSpPr>
            <p:nvPr/>
          </p:nvSpPr>
          <p:spPr>
            <a:xfrm>
              <a:off x="9870477" y="1240222"/>
              <a:ext cx="1454838" cy="2218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Petender</a:t>
              </a:r>
              <a:endParaRPr lang="en-US" sz="1200" dirty="0"/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44145953-ABD6-400B-9A43-2A155475AFEF}"/>
                </a:ext>
              </a:extLst>
            </p:cNvPr>
            <p:cNvSpPr txBox="1">
              <a:spLocks/>
            </p:cNvSpPr>
            <p:nvPr/>
          </p:nvSpPr>
          <p:spPr>
            <a:xfrm>
              <a:off x="9774936" y="1452675"/>
              <a:ext cx="1645920" cy="2218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/>
                <a:t>Kontraktor</a:t>
              </a:r>
              <a:endParaRPr lang="en-MY" sz="1100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23CC4D-9D2E-43BC-A0C0-A145DED78288}"/>
              </a:ext>
            </a:extLst>
          </p:cNvPr>
          <p:cNvCxnSpPr>
            <a:cxnSpLocks/>
          </p:cNvCxnSpPr>
          <p:nvPr/>
        </p:nvCxnSpPr>
        <p:spPr>
          <a:xfrm>
            <a:off x="1490472" y="4688678"/>
            <a:ext cx="971597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object 7">
            <a:extLst>
              <a:ext uri="{FF2B5EF4-FFF2-40B4-BE49-F238E27FC236}">
                <a16:creationId xmlns:a16="http://schemas.microsoft.com/office/drawing/2014/main" id="{AF573AAA-058E-DF5E-6147-E1E08F74A145}"/>
              </a:ext>
            </a:extLst>
          </p:cNvPr>
          <p:cNvSpPr txBox="1"/>
          <p:nvPr/>
        </p:nvSpPr>
        <p:spPr>
          <a:xfrm>
            <a:off x="1484122" y="4158488"/>
            <a:ext cx="5450078" cy="877804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1800" b="0" spc="-5" dirty="0">
                <a:latin typeface="Calibri Light"/>
                <a:cs typeface="Calibri Light"/>
              </a:rPr>
              <a:t>SISTEM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TENDER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ONLINE</a:t>
            </a:r>
            <a:r>
              <a:rPr sz="1800" b="0" spc="-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JKR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2.0</a:t>
            </a:r>
            <a:r>
              <a:rPr lang="en-MY" sz="1800" b="0" dirty="0">
                <a:latin typeface="Calibri Light"/>
                <a:cs typeface="Calibri Light"/>
              </a:rPr>
              <a:t> | </a:t>
            </a:r>
            <a:r>
              <a:rPr lang="en-MY" sz="1800" b="1" dirty="0">
                <a:latin typeface="+mj-lt"/>
                <a:cs typeface="Arial Black"/>
              </a:rPr>
              <a:t>https://tender.jkr.gov.my</a:t>
            </a:r>
            <a:endParaRPr sz="1800" b="1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1800" spc="-10" dirty="0">
                <a:latin typeface="Calibri"/>
                <a:cs typeface="Calibri"/>
              </a:rPr>
              <a:t>Panduan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Penggunaan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Sistem</a:t>
            </a:r>
            <a:r>
              <a:rPr lang="en-US" sz="1800" spc="-15" dirty="0">
                <a:latin typeface="Calibri"/>
                <a:cs typeface="Calibri"/>
              </a:rPr>
              <a:t> | </a:t>
            </a:r>
            <a:r>
              <a:rPr lang="en-US" sz="1800" spc="-15" dirty="0">
                <a:solidFill>
                  <a:srgbClr val="0000FF"/>
                </a:solidFill>
                <a:latin typeface="Calibri"/>
                <a:cs typeface="Calibri"/>
              </a:rPr>
              <a:t>Modul </a:t>
            </a:r>
            <a:r>
              <a:rPr lang="en-US" sz="1800" spc="-15" dirty="0" err="1">
                <a:solidFill>
                  <a:srgbClr val="0000FF"/>
                </a:solidFill>
                <a:latin typeface="Calibri"/>
                <a:cs typeface="Calibri"/>
              </a:rPr>
              <a:t>Pra</a:t>
            </a:r>
            <a:r>
              <a:rPr lang="en-US" sz="18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800" spc="-15" dirty="0" err="1">
                <a:solidFill>
                  <a:srgbClr val="0000FF"/>
                </a:solidFill>
                <a:latin typeface="Calibri"/>
                <a:cs typeface="Calibri"/>
              </a:rPr>
              <a:t>Bida</a:t>
            </a:r>
            <a:endParaRPr sz="1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3E1AA37C-5E30-B9A0-6577-082D2C8D9B13}"/>
              </a:ext>
            </a:extLst>
          </p:cNvPr>
          <p:cNvSpPr txBox="1">
            <a:spLocks/>
          </p:cNvSpPr>
          <p:nvPr/>
        </p:nvSpPr>
        <p:spPr>
          <a:xfrm>
            <a:off x="1809957" y="6530320"/>
            <a:ext cx="100584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©BDI, CKUB | BTM, CDPK | Email: 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 | 6/12/2022</a:t>
            </a:r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DC6E188F-71FF-9C9D-A68B-2A7616E99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4911" y="3838797"/>
            <a:ext cx="1575194" cy="26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08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C1B6-C4BA-53CC-812B-A477D0A5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8C770-560E-F9B9-57BF-5C31B4FBF2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0D119-5E25-6E3F-5B87-ACF8E50857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97" t="31059" r="781" b="9036"/>
          <a:stretch/>
        </p:blipFill>
        <p:spPr>
          <a:xfrm>
            <a:off x="0" y="273069"/>
            <a:ext cx="12192000" cy="6107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180E6E-F84A-0958-AE55-CF7EFE2AA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38" t="39900" r="9634" b="27997"/>
          <a:stretch/>
        </p:blipFill>
        <p:spPr>
          <a:xfrm>
            <a:off x="6193664" y="3607091"/>
            <a:ext cx="5900671" cy="257175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093ECD-F905-93E3-3C10-3FCE7824CC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56" t="39816" r="24673" b="46887"/>
          <a:stretch/>
        </p:blipFill>
        <p:spPr>
          <a:xfrm>
            <a:off x="2171700" y="4493615"/>
            <a:ext cx="3924300" cy="168710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3F31C1-B5BB-0BBA-7DAF-7E3901AE07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562" t="51071" r="1422" b="45139"/>
          <a:stretch/>
        </p:blipFill>
        <p:spPr>
          <a:xfrm>
            <a:off x="4694418" y="5653040"/>
            <a:ext cx="1307871" cy="35053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C916D76-A219-AE5A-0027-CDE13048D4BF}"/>
              </a:ext>
            </a:extLst>
          </p:cNvPr>
          <p:cNvSpPr/>
          <p:nvPr/>
        </p:nvSpPr>
        <p:spPr>
          <a:xfrm>
            <a:off x="1911505" y="3429000"/>
            <a:ext cx="1765145" cy="603346"/>
          </a:xfrm>
          <a:prstGeom prst="wedgeRoundRectCallout">
            <a:avLst>
              <a:gd name="adj1" fmla="val -62924"/>
              <a:gd name="adj2" fmla="val 3848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Prabida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Pembelian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F6770AD-1D2B-A5F0-DE7B-579471E068CF}"/>
              </a:ext>
            </a:extLst>
          </p:cNvPr>
          <p:cNvSpPr/>
          <p:nvPr/>
        </p:nvSpPr>
        <p:spPr>
          <a:xfrm>
            <a:off x="9982200" y="2338224"/>
            <a:ext cx="1876425" cy="310666"/>
          </a:xfrm>
          <a:prstGeom prst="wedgeRoundRectCallout">
            <a:avLst>
              <a:gd name="adj1" fmla="val 36905"/>
              <a:gd name="adj2" fmla="val 9215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berminat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4931649-826E-7C41-7186-EDEA8D749B02}"/>
              </a:ext>
            </a:extLst>
          </p:cNvPr>
          <p:cNvSpPr/>
          <p:nvPr/>
        </p:nvSpPr>
        <p:spPr>
          <a:xfrm>
            <a:off x="4428519" y="2999990"/>
            <a:ext cx="1765145" cy="603346"/>
          </a:xfrm>
          <a:prstGeom prst="wedgeRoundRectCallout">
            <a:avLst>
              <a:gd name="adj1" fmla="val 55791"/>
              <a:gd name="adj2" fmla="val -27824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tajuk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iklan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lihat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perincian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maklumat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iklan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18B7CB9-921B-5E6C-4C49-46C5088992A3}"/>
              </a:ext>
            </a:extLst>
          </p:cNvPr>
          <p:cNvSpPr/>
          <p:nvPr/>
        </p:nvSpPr>
        <p:spPr>
          <a:xfrm>
            <a:off x="10020300" y="4210050"/>
            <a:ext cx="1990725" cy="1618257"/>
          </a:xfrm>
          <a:prstGeom prst="wedgeRoundRectCallout">
            <a:avLst>
              <a:gd name="adj1" fmla="val -50404"/>
              <a:gd name="adj2" fmla="val 63540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mohon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taklimat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menyertai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taklimat</a:t>
            </a:r>
            <a:r>
              <a:rPr lang="en-MY" sz="1200" dirty="0">
                <a:solidFill>
                  <a:schemeClr val="tx1"/>
                </a:solidFill>
              </a:rPr>
              <a:t> tender dan </a:t>
            </a:r>
            <a:r>
              <a:rPr lang="en-MY" sz="1200" dirty="0" err="1">
                <a:solidFill>
                  <a:schemeClr val="tx1"/>
                </a:solidFill>
              </a:rPr>
              <a:t>taklimat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tapak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sebelum</a:t>
            </a:r>
            <a:r>
              <a:rPr lang="en-MY" sz="1200" dirty="0">
                <a:solidFill>
                  <a:schemeClr val="tx1"/>
                </a:solidFill>
              </a:rPr>
              <a:t>/pada Tarikh </a:t>
            </a:r>
            <a:r>
              <a:rPr lang="en-MY" sz="1200" dirty="0" err="1">
                <a:solidFill>
                  <a:schemeClr val="tx1"/>
                </a:solidFill>
              </a:rPr>
              <a:t>taklimat</a:t>
            </a:r>
            <a:r>
              <a:rPr lang="en-MY" sz="1200" dirty="0">
                <a:solidFill>
                  <a:schemeClr val="tx1"/>
                </a:solidFill>
              </a:rPr>
              <a:t> dan </a:t>
            </a:r>
            <a:r>
              <a:rPr lang="en-MY" sz="1200" dirty="0" err="1">
                <a:solidFill>
                  <a:schemeClr val="tx1"/>
                </a:solidFill>
              </a:rPr>
              <a:t>tunggu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pengesahan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permohonan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6B6E58E-2D36-19B5-6A90-C6E6A105B844}"/>
              </a:ext>
            </a:extLst>
          </p:cNvPr>
          <p:cNvSpPr/>
          <p:nvPr/>
        </p:nvSpPr>
        <p:spPr>
          <a:xfrm>
            <a:off x="2720328" y="5692908"/>
            <a:ext cx="1876425" cy="310666"/>
          </a:xfrm>
          <a:prstGeom prst="wedgeRoundRectCallout">
            <a:avLst>
              <a:gd name="adj1" fmla="val 56194"/>
              <a:gd name="adj2" fmla="val -2889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mohon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E3067-910C-F142-EECC-5D8EA904AC0F}"/>
              </a:ext>
            </a:extLst>
          </p:cNvPr>
          <p:cNvSpPr/>
          <p:nvPr/>
        </p:nvSpPr>
        <p:spPr>
          <a:xfrm>
            <a:off x="-297180" y="258672"/>
            <a:ext cx="2606028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b="1" dirty="0" err="1">
                <a:solidFill>
                  <a:schemeClr val="bg1"/>
                </a:solidFill>
              </a:rPr>
              <a:t>Taklimat</a:t>
            </a:r>
            <a:r>
              <a:rPr lang="en-MY" sz="1200" b="1" dirty="0">
                <a:solidFill>
                  <a:schemeClr val="bg1"/>
                </a:solidFill>
              </a:rPr>
              <a:t> Tender</a:t>
            </a:r>
          </a:p>
          <a:p>
            <a:pPr algn="ctr"/>
            <a:r>
              <a:rPr lang="en-MY" sz="1100" dirty="0">
                <a:solidFill>
                  <a:schemeClr val="bg1"/>
                </a:solidFill>
              </a:rPr>
              <a:t>- </a:t>
            </a:r>
            <a:r>
              <a:rPr lang="en-MY" sz="1100" dirty="0" err="1">
                <a:solidFill>
                  <a:schemeClr val="bg1"/>
                </a:solidFill>
              </a:rPr>
              <a:t>Permohonan</a:t>
            </a:r>
            <a:r>
              <a:rPr lang="en-MY" sz="1100" dirty="0">
                <a:solidFill>
                  <a:schemeClr val="bg1"/>
                </a:solidFill>
              </a:rPr>
              <a:t> </a:t>
            </a:r>
            <a:r>
              <a:rPr lang="en-MY" sz="1100" dirty="0" err="1">
                <a:solidFill>
                  <a:schemeClr val="bg1"/>
                </a:solidFill>
              </a:rPr>
              <a:t>Menyertai</a:t>
            </a:r>
            <a:r>
              <a:rPr lang="en-MY" sz="1100" dirty="0">
                <a:solidFill>
                  <a:schemeClr val="bg1"/>
                </a:solidFill>
              </a:rPr>
              <a:t> </a:t>
            </a:r>
            <a:r>
              <a:rPr lang="en-MY" sz="1100" dirty="0" err="1">
                <a:solidFill>
                  <a:schemeClr val="bg1"/>
                </a:solidFill>
              </a:rPr>
              <a:t>Taklimat</a:t>
            </a:r>
            <a:r>
              <a:rPr lang="en-MY" sz="1100" dirty="0">
                <a:solidFill>
                  <a:schemeClr val="bg1"/>
                </a:solidFill>
              </a:rPr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FF161A-A819-8CD2-DE40-DD5501BFEF73}"/>
              </a:ext>
            </a:extLst>
          </p:cNvPr>
          <p:cNvSpPr txBox="1"/>
          <p:nvPr/>
        </p:nvSpPr>
        <p:spPr>
          <a:xfrm>
            <a:off x="3487689" y="306516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53A795-5500-9D39-1A64-CE745F8D28DC}"/>
              </a:ext>
            </a:extLst>
          </p:cNvPr>
          <p:cNvSpPr/>
          <p:nvPr/>
        </p:nvSpPr>
        <p:spPr>
          <a:xfrm>
            <a:off x="55446" y="3429000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6A9F558-A4D3-9A09-500A-0F981C420DCB}"/>
              </a:ext>
            </a:extLst>
          </p:cNvPr>
          <p:cNvSpPr/>
          <p:nvPr/>
        </p:nvSpPr>
        <p:spPr>
          <a:xfrm>
            <a:off x="65295" y="3857606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33D42D-991D-D9AF-D0E5-3E9E9C65FC92}"/>
              </a:ext>
            </a:extLst>
          </p:cNvPr>
          <p:cNvSpPr/>
          <p:nvPr/>
        </p:nvSpPr>
        <p:spPr>
          <a:xfrm>
            <a:off x="180975" y="6029336"/>
            <a:ext cx="4855464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 err="1">
                <a:solidFill>
                  <a:sysClr val="windowText" lastClr="000000"/>
                </a:solidFill>
              </a:rPr>
              <a:t>Hanya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Petender</a:t>
            </a:r>
            <a:r>
              <a:rPr lang="en-MY" sz="1200" dirty="0">
                <a:solidFill>
                  <a:sysClr val="windowText" lastClr="000000"/>
                </a:solidFill>
              </a:rPr>
              <a:t> yang </a:t>
            </a:r>
            <a:r>
              <a:rPr lang="en-MY" sz="1200" dirty="0" err="1">
                <a:solidFill>
                  <a:sysClr val="windowText" lastClr="000000"/>
                </a:solidFill>
              </a:rPr>
              <a:t>telah</a:t>
            </a:r>
            <a:r>
              <a:rPr lang="en-MY" sz="1200" dirty="0">
                <a:solidFill>
                  <a:sysClr val="windowText" lastClr="000000"/>
                </a:solidFill>
              </a:rPr>
              <a:t> Berjaya di </a:t>
            </a:r>
            <a:r>
              <a:rPr lang="en-MY" sz="1200" dirty="0" err="1">
                <a:solidFill>
                  <a:sysClr val="windowText" lastClr="000000"/>
                </a:solidFill>
              </a:rPr>
              <a:t>Peringkat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Prakelayakan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sahaja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akan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diberi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akses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untuk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menyertai</a:t>
            </a:r>
            <a:r>
              <a:rPr lang="en-MY" sz="1200" dirty="0">
                <a:solidFill>
                  <a:sysClr val="windowText" lastClr="000000"/>
                </a:solidFill>
              </a:rPr>
              <a:t> tender </a:t>
            </a:r>
            <a:r>
              <a:rPr lang="en-MY" sz="1200" dirty="0" err="1">
                <a:solidFill>
                  <a:sysClr val="windowText" lastClr="000000"/>
                </a:solidFill>
              </a:rPr>
              <a:t>Pra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Bida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08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ECBE-B364-14B9-1032-833676997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01ECE-A970-7001-268A-96C91CA9B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3087EC-ABD4-656E-5C70-855C8A2A94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97" t="30650" r="547" b="9256"/>
          <a:stretch/>
        </p:blipFill>
        <p:spPr>
          <a:xfrm>
            <a:off x="0" y="229233"/>
            <a:ext cx="12192000" cy="6092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A3D2B3-CDFC-6E67-6DC5-FEF563F43E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99" t="30650" r="9268" b="13258"/>
          <a:stretch/>
        </p:blipFill>
        <p:spPr>
          <a:xfrm>
            <a:off x="5419725" y="2705675"/>
            <a:ext cx="5199489" cy="391396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5F7897-302B-7ACA-02F9-47751BA22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99" t="39816" r="21760" b="46134"/>
          <a:stretch/>
        </p:blipFill>
        <p:spPr>
          <a:xfrm>
            <a:off x="2360109" y="4720102"/>
            <a:ext cx="3558402" cy="127215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60D112-7003-6DEE-16C9-B46417964F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68" t="52814" r="1311" b="42651"/>
          <a:stretch/>
        </p:blipFill>
        <p:spPr>
          <a:xfrm>
            <a:off x="4581525" y="5639543"/>
            <a:ext cx="1276349" cy="3527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EC103B-18E8-017B-6D47-42A74B2A2DA8}"/>
              </a:ext>
            </a:extLst>
          </p:cNvPr>
          <p:cNvSpPr/>
          <p:nvPr/>
        </p:nvSpPr>
        <p:spPr>
          <a:xfrm>
            <a:off x="114300" y="267462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b="1" dirty="0" err="1">
                <a:solidFill>
                  <a:schemeClr val="bg1"/>
                </a:solidFill>
              </a:rPr>
              <a:t>Taklimat</a:t>
            </a:r>
            <a:r>
              <a:rPr lang="en-MY" sz="1200" b="1" dirty="0">
                <a:solidFill>
                  <a:schemeClr val="bg1"/>
                </a:solidFill>
              </a:rPr>
              <a:t> Tender</a:t>
            </a:r>
          </a:p>
          <a:p>
            <a:pPr algn="ctr"/>
            <a:r>
              <a:rPr lang="en-MY" sz="1100" dirty="0">
                <a:solidFill>
                  <a:schemeClr val="bg1"/>
                </a:solidFill>
              </a:rPr>
              <a:t>-Bukti </a:t>
            </a:r>
            <a:r>
              <a:rPr lang="en-MY" sz="1100" dirty="0" err="1">
                <a:solidFill>
                  <a:schemeClr val="bg1"/>
                </a:solidFill>
              </a:rPr>
              <a:t>Kehadiran</a:t>
            </a:r>
            <a:r>
              <a:rPr lang="en-MY" sz="1100" dirty="0">
                <a:solidFill>
                  <a:schemeClr val="bg1"/>
                </a:solidFill>
              </a:rPr>
              <a:t> </a:t>
            </a:r>
            <a:r>
              <a:rPr lang="en-MY" sz="1100" dirty="0" err="1">
                <a:solidFill>
                  <a:schemeClr val="bg1"/>
                </a:solidFill>
              </a:rPr>
              <a:t>Taklimat</a:t>
            </a:r>
            <a:r>
              <a:rPr lang="en-MY" sz="1100" dirty="0"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DAB521-0F9F-5C10-09AC-B7D1ED912B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97" t="62016" r="36011" b="21821"/>
          <a:stretch/>
        </p:blipFill>
        <p:spPr>
          <a:xfrm>
            <a:off x="1742" y="3429000"/>
            <a:ext cx="2066925" cy="1647825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25899B43-9C26-261A-54C0-5741C320AFBA}"/>
              </a:ext>
            </a:extLst>
          </p:cNvPr>
          <p:cNvSpPr/>
          <p:nvPr/>
        </p:nvSpPr>
        <p:spPr>
          <a:xfrm>
            <a:off x="9820276" y="2338224"/>
            <a:ext cx="2038350" cy="310666"/>
          </a:xfrm>
          <a:prstGeom prst="wedgeRoundRectCallout">
            <a:avLst>
              <a:gd name="adj1" fmla="val 36905"/>
              <a:gd name="adj2" fmla="val 9215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lihat</a:t>
            </a:r>
            <a:r>
              <a:rPr lang="en-MY" sz="1200" dirty="0">
                <a:solidFill>
                  <a:schemeClr val="tx1"/>
                </a:solidFill>
              </a:rPr>
              <a:t> tender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8F97A2FE-5108-AC67-2730-720FA6D605ED}"/>
              </a:ext>
            </a:extLst>
          </p:cNvPr>
          <p:cNvSpPr/>
          <p:nvPr/>
        </p:nvSpPr>
        <p:spPr>
          <a:xfrm>
            <a:off x="8543925" y="3296426"/>
            <a:ext cx="1971675" cy="1085669"/>
          </a:xfrm>
          <a:prstGeom prst="wedgeRoundRectCallout">
            <a:avLst>
              <a:gd name="adj1" fmla="val -65380"/>
              <a:gd name="adj2" fmla="val 224970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bukti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kehadiran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taklimat</a:t>
            </a:r>
            <a:r>
              <a:rPr lang="en-MY" sz="1200" dirty="0">
                <a:solidFill>
                  <a:schemeClr val="tx1"/>
                </a:solidFill>
              </a:rPr>
              <a:t> tender (scan dan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03F41C-8FB5-4EEC-CF6A-83B428746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125" t="74091" r="17656" b="14566"/>
          <a:stretch/>
        </p:blipFill>
        <p:spPr>
          <a:xfrm>
            <a:off x="9161888" y="4628522"/>
            <a:ext cx="2914651" cy="127215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D6506503-AD20-DE1D-AD96-EAD182371C8D}"/>
              </a:ext>
            </a:extLst>
          </p:cNvPr>
          <p:cNvSpPr/>
          <p:nvPr/>
        </p:nvSpPr>
        <p:spPr>
          <a:xfrm>
            <a:off x="8657063" y="6090812"/>
            <a:ext cx="3419476" cy="528825"/>
          </a:xfrm>
          <a:prstGeom prst="wedgeRoundRectCallout">
            <a:avLst>
              <a:gd name="adj1" fmla="val -13078"/>
              <a:gd name="adj2" fmla="val -8595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dirty="0" err="1">
                <a:solidFill>
                  <a:schemeClr val="tx1"/>
                </a:solidFill>
              </a:rPr>
              <a:t>Selepas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bukti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kehadiran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sila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sekiranya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ingin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bukti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kehadiran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D553FE78-86A0-3C45-F424-87EE188E4786}"/>
              </a:ext>
            </a:extLst>
          </p:cNvPr>
          <p:cNvCxnSpPr>
            <a:endCxn id="10" idx="3"/>
          </p:cNvCxnSpPr>
          <p:nvPr/>
        </p:nvCxnSpPr>
        <p:spPr>
          <a:xfrm rot="10800000">
            <a:off x="5918511" y="5356180"/>
            <a:ext cx="1253814" cy="106721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8285A944-7123-F739-AA40-F48BDCD2B9D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619215" y="2895317"/>
            <a:ext cx="542925" cy="54292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D8EE071-34A3-74AF-40C4-FD4EDEDED20A}"/>
              </a:ext>
            </a:extLst>
          </p:cNvPr>
          <p:cNvSpPr txBox="1"/>
          <p:nvPr/>
        </p:nvSpPr>
        <p:spPr>
          <a:xfrm>
            <a:off x="3487689" y="306516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BA1C056-5DEE-4968-99EF-94B8E3DC3874}"/>
              </a:ext>
            </a:extLst>
          </p:cNvPr>
          <p:cNvSpPr/>
          <p:nvPr/>
        </p:nvSpPr>
        <p:spPr>
          <a:xfrm>
            <a:off x="55446" y="3429000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B406788-7A56-658C-DF05-EB5E4E9B4D12}"/>
              </a:ext>
            </a:extLst>
          </p:cNvPr>
          <p:cNvSpPr/>
          <p:nvPr/>
        </p:nvSpPr>
        <p:spPr>
          <a:xfrm>
            <a:off x="65295" y="3857606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5D2D361E-B43A-FF9F-E725-F9926CD1ED82}"/>
              </a:ext>
            </a:extLst>
          </p:cNvPr>
          <p:cNvSpPr/>
          <p:nvPr/>
        </p:nvSpPr>
        <p:spPr>
          <a:xfrm>
            <a:off x="1911505" y="3429000"/>
            <a:ext cx="1765145" cy="603346"/>
          </a:xfrm>
          <a:prstGeom prst="wedgeRoundRectCallout">
            <a:avLst>
              <a:gd name="adj1" fmla="val -62924"/>
              <a:gd name="adj2" fmla="val 3848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Prabida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Pembelian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1364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E524-7BDA-2F59-92C0-1FDCDF221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B4211-0BE8-C504-B503-2C4BDEFDE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D54FFD-E892-7416-5BB6-1E314FC37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53" t="31793" r="626" b="9401"/>
          <a:stretch/>
        </p:blipFill>
        <p:spPr>
          <a:xfrm>
            <a:off x="0" y="365125"/>
            <a:ext cx="12192000" cy="5995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FF8470-DC01-262D-B24F-6385F8DF81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38" t="32214" r="5234" b="11365"/>
          <a:stretch/>
        </p:blipFill>
        <p:spPr>
          <a:xfrm>
            <a:off x="5591175" y="3061774"/>
            <a:ext cx="5445126" cy="360539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7D40FF-798E-AA3D-7F03-4CCD0A7083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20" t="40037" r="24176" b="38768"/>
          <a:stretch/>
        </p:blipFill>
        <p:spPr>
          <a:xfrm>
            <a:off x="3061366" y="3043483"/>
            <a:ext cx="2371725" cy="153670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C6F745-7E61-3AF0-217C-A28A82E02D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079" t="64081" r="14922" b="12355"/>
          <a:stretch/>
        </p:blipFill>
        <p:spPr>
          <a:xfrm>
            <a:off x="9242199" y="4347512"/>
            <a:ext cx="2799782" cy="195059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950842-B84C-A047-AC3E-59BE1F93F6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27" t="56218" r="1171" b="38768"/>
          <a:stretch/>
        </p:blipFill>
        <p:spPr>
          <a:xfrm>
            <a:off x="3061366" y="4166452"/>
            <a:ext cx="1206401" cy="363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1D69F6-4605-60C7-AA43-77A17A5E4E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064" t="66659" r="1171" b="28417"/>
          <a:stretch/>
        </p:blipFill>
        <p:spPr>
          <a:xfrm>
            <a:off x="4451323" y="6166911"/>
            <a:ext cx="939289" cy="4357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30B4E1F-D064-EE76-5927-01523E2A3689}"/>
              </a:ext>
            </a:extLst>
          </p:cNvPr>
          <p:cNvSpPr/>
          <p:nvPr/>
        </p:nvSpPr>
        <p:spPr>
          <a:xfrm>
            <a:off x="114300" y="323850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b="1" dirty="0" err="1">
                <a:solidFill>
                  <a:schemeClr val="bg1"/>
                </a:solidFill>
              </a:rPr>
              <a:t>Pembelian</a:t>
            </a:r>
            <a:r>
              <a:rPr lang="en-MY" sz="1200" b="1" dirty="0">
                <a:solidFill>
                  <a:schemeClr val="bg1"/>
                </a:solidFill>
              </a:rPr>
              <a:t> </a:t>
            </a:r>
            <a:r>
              <a:rPr lang="en-MY" sz="1200" b="1" dirty="0" err="1">
                <a:solidFill>
                  <a:schemeClr val="bg1"/>
                </a:solidFill>
              </a:rPr>
              <a:t>Dokumen</a:t>
            </a:r>
            <a:r>
              <a:rPr lang="en-MY" sz="1200" b="1" dirty="0">
                <a:solidFill>
                  <a:schemeClr val="bg1"/>
                </a:solidFill>
              </a:rPr>
              <a:t> Tender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570AEA-94B7-8852-41C4-313D9A1B5A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797" t="62016" r="36011" b="21821"/>
          <a:stretch/>
        </p:blipFill>
        <p:spPr>
          <a:xfrm>
            <a:off x="1742" y="3429000"/>
            <a:ext cx="2066925" cy="1647825"/>
          </a:xfrm>
          <a:prstGeom prst="rect">
            <a:avLst/>
          </a:prstGeom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4C80C00-1F52-3D1E-079F-4CED3F018018}"/>
              </a:ext>
            </a:extLst>
          </p:cNvPr>
          <p:cNvCxnSpPr>
            <a:endCxn id="7" idx="0"/>
          </p:cNvCxnSpPr>
          <p:nvPr/>
        </p:nvCxnSpPr>
        <p:spPr>
          <a:xfrm rot="10800000" flipV="1">
            <a:off x="8313738" y="2934964"/>
            <a:ext cx="2872582" cy="12680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E58ADB64-F8C0-18C5-2C1F-F5892D0D2159}"/>
              </a:ext>
            </a:extLst>
          </p:cNvPr>
          <p:cNvSpPr/>
          <p:nvPr/>
        </p:nvSpPr>
        <p:spPr>
          <a:xfrm>
            <a:off x="9820276" y="2338224"/>
            <a:ext cx="2038350" cy="310666"/>
          </a:xfrm>
          <a:prstGeom prst="wedgeRoundRectCallout">
            <a:avLst>
              <a:gd name="adj1" fmla="val 36905"/>
              <a:gd name="adj2" fmla="val 9215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lihat</a:t>
            </a:r>
            <a:r>
              <a:rPr lang="en-MY" sz="1200" dirty="0">
                <a:solidFill>
                  <a:schemeClr val="tx1"/>
                </a:solidFill>
              </a:rPr>
              <a:t> tender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AE75F4E-C889-1C63-65E8-B34C759465B3}"/>
              </a:ext>
            </a:extLst>
          </p:cNvPr>
          <p:cNvSpPr/>
          <p:nvPr/>
        </p:nvSpPr>
        <p:spPr>
          <a:xfrm>
            <a:off x="8622505" y="3696598"/>
            <a:ext cx="3419476" cy="528825"/>
          </a:xfrm>
          <a:prstGeom prst="wedgeRoundRectCallout">
            <a:avLst>
              <a:gd name="adj1" fmla="val -16421"/>
              <a:gd name="adj2" fmla="val 346322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dirty="0" err="1">
                <a:solidFill>
                  <a:schemeClr val="tx1"/>
                </a:solidFill>
              </a:rPr>
              <a:t>Selepas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bukti</a:t>
            </a:r>
            <a:r>
              <a:rPr lang="en-MY" sz="1200" dirty="0">
                <a:solidFill>
                  <a:schemeClr val="tx1"/>
                </a:solidFill>
              </a:rPr>
              <a:t> resit </a:t>
            </a:r>
            <a:r>
              <a:rPr lang="en-MY" sz="1200" dirty="0" err="1">
                <a:solidFill>
                  <a:schemeClr val="tx1"/>
                </a:solidFill>
              </a:rPr>
              <a:t>pembelian</a:t>
            </a:r>
            <a:r>
              <a:rPr lang="en-MY" sz="1200" dirty="0">
                <a:solidFill>
                  <a:schemeClr val="tx1"/>
                </a:solidFill>
              </a:rPr>
              <a:t> dan </a:t>
            </a:r>
            <a:r>
              <a:rPr lang="en-MY" sz="1200" dirty="0" err="1">
                <a:solidFill>
                  <a:schemeClr val="tx1"/>
                </a:solidFill>
              </a:rPr>
              <a:t>sijil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sila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sekiranya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ingin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69D8591-4792-6DBA-B432-5421648D1660}"/>
              </a:ext>
            </a:extLst>
          </p:cNvPr>
          <p:cNvCxnSpPr>
            <a:endCxn id="10" idx="3"/>
          </p:cNvCxnSpPr>
          <p:nvPr/>
        </p:nvCxnSpPr>
        <p:spPr>
          <a:xfrm rot="16200000" flipV="1">
            <a:off x="5145920" y="4099004"/>
            <a:ext cx="2313576" cy="173923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8DCB143-DCC6-AE67-2310-7FD2351B60A3}"/>
              </a:ext>
            </a:extLst>
          </p:cNvPr>
          <p:cNvSpPr txBox="1"/>
          <p:nvPr/>
        </p:nvSpPr>
        <p:spPr>
          <a:xfrm>
            <a:off x="3537537" y="347146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36B3FEF-C1CA-C831-19DE-1CE239640123}"/>
              </a:ext>
            </a:extLst>
          </p:cNvPr>
          <p:cNvSpPr/>
          <p:nvPr/>
        </p:nvSpPr>
        <p:spPr>
          <a:xfrm>
            <a:off x="55446" y="3429000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54A4DB7-60B3-0014-FE41-E2FD97F7AD95}"/>
              </a:ext>
            </a:extLst>
          </p:cNvPr>
          <p:cNvSpPr/>
          <p:nvPr/>
        </p:nvSpPr>
        <p:spPr>
          <a:xfrm>
            <a:off x="65295" y="3857606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EB3F8F-DC5E-AEE3-5531-4E9C2DC5CB4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220" t="40086" r="6507" b="28417"/>
          <a:stretch/>
        </p:blipFill>
        <p:spPr>
          <a:xfrm>
            <a:off x="173236" y="4657912"/>
            <a:ext cx="5291137" cy="201952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FF89237-06DE-5BA6-ABC8-3DE581999F00}"/>
              </a:ext>
            </a:extLst>
          </p:cNvPr>
          <p:cNvSpPr/>
          <p:nvPr/>
        </p:nvSpPr>
        <p:spPr>
          <a:xfrm>
            <a:off x="4799409" y="4960096"/>
            <a:ext cx="1971675" cy="1206588"/>
          </a:xfrm>
          <a:prstGeom prst="wedgeRoundRectCallout">
            <a:avLst>
              <a:gd name="adj1" fmla="val 67954"/>
              <a:gd name="adj2" fmla="val 4573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bukti</a:t>
            </a:r>
            <a:r>
              <a:rPr lang="en-MY" sz="1200" dirty="0">
                <a:solidFill>
                  <a:schemeClr val="tx1"/>
                </a:solidFill>
              </a:rPr>
              <a:t> resit </a:t>
            </a:r>
            <a:r>
              <a:rPr lang="en-MY" sz="1200" dirty="0" err="1">
                <a:solidFill>
                  <a:schemeClr val="tx1"/>
                </a:solidFill>
              </a:rPr>
              <a:t>pembayaran</a:t>
            </a:r>
            <a:r>
              <a:rPr lang="en-MY" sz="1200" dirty="0">
                <a:solidFill>
                  <a:schemeClr val="tx1"/>
                </a:solidFill>
              </a:rPr>
              <a:t> dan </a:t>
            </a:r>
            <a:r>
              <a:rPr lang="en-MY" sz="1200" dirty="0" err="1">
                <a:solidFill>
                  <a:schemeClr val="tx1"/>
                </a:solidFill>
              </a:rPr>
              <a:t>sijil-sijil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pendaftaran</a:t>
            </a:r>
            <a:r>
              <a:rPr lang="en-MY" sz="1200" dirty="0">
                <a:solidFill>
                  <a:schemeClr val="tx1"/>
                </a:solidFill>
              </a:rPr>
              <a:t> (scan dan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CB18-AA15-1AB4-B50D-EBD671DF7AEB}"/>
              </a:ext>
            </a:extLst>
          </p:cNvPr>
          <p:cNvSpPr/>
          <p:nvPr/>
        </p:nvSpPr>
        <p:spPr>
          <a:xfrm>
            <a:off x="2001609" y="4751965"/>
            <a:ext cx="1863855" cy="433309"/>
          </a:xfrm>
          <a:prstGeom prst="wedgeRoundRectCallout">
            <a:avLst>
              <a:gd name="adj1" fmla="val 72190"/>
              <a:gd name="adj2" fmla="val 55674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5"/>
            </a:pP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Pegawai</a:t>
            </a:r>
            <a:r>
              <a:rPr lang="en-US" sz="1100" dirty="0">
                <a:solidFill>
                  <a:schemeClr val="tx1"/>
                </a:solidFill>
              </a:rPr>
              <a:t> Yang </a:t>
            </a:r>
            <a:r>
              <a:rPr lang="en-US" sz="1100" dirty="0" err="1">
                <a:solidFill>
                  <a:schemeClr val="tx1"/>
                </a:solidFill>
              </a:rPr>
              <a:t>Ditauliahkan</a:t>
            </a:r>
            <a:r>
              <a:rPr lang="en-US" sz="1100" dirty="0">
                <a:solidFill>
                  <a:schemeClr val="tx1"/>
                </a:solidFill>
              </a:rPr>
              <a:t>.</a:t>
            </a:r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47B4E045-4693-53C8-A2E9-251A1C5F23C3}"/>
              </a:ext>
            </a:extLst>
          </p:cNvPr>
          <p:cNvSpPr/>
          <p:nvPr/>
        </p:nvSpPr>
        <p:spPr>
          <a:xfrm>
            <a:off x="2078493" y="5938270"/>
            <a:ext cx="2055331" cy="597580"/>
          </a:xfrm>
          <a:prstGeom prst="wedgeRoundRectCallout">
            <a:avLst>
              <a:gd name="adj1" fmla="val 72190"/>
              <a:gd name="adj2" fmla="val 3884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6"/>
            </a:pPr>
            <a:r>
              <a:rPr lang="en-US" sz="1100" dirty="0" err="1">
                <a:solidFill>
                  <a:schemeClr val="tx1"/>
                </a:solidFill>
              </a:rPr>
              <a:t>Klik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butang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Pengakuan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untuk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penghantaran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dokumen</a:t>
            </a:r>
            <a:endParaRPr lang="en-MY" sz="11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5DF8E20-7AC4-2840-ACDC-B805F4245A51}"/>
              </a:ext>
            </a:extLst>
          </p:cNvPr>
          <p:cNvCxnSpPr/>
          <p:nvPr/>
        </p:nvCxnSpPr>
        <p:spPr>
          <a:xfrm>
            <a:off x="8110728" y="6125409"/>
            <a:ext cx="113147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E85898DF-F850-421B-D9A2-5C0709F2FEB7}"/>
              </a:ext>
            </a:extLst>
          </p:cNvPr>
          <p:cNvCxnSpPr>
            <a:stCxn id="10" idx="1"/>
            <a:endCxn id="12" idx="0"/>
          </p:cNvCxnSpPr>
          <p:nvPr/>
        </p:nvCxnSpPr>
        <p:spPr>
          <a:xfrm rot="10800000" flipV="1">
            <a:off x="2818806" y="3811832"/>
            <a:ext cx="242561" cy="84607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BE2BC41-3FF6-404F-5936-91D99CB30366}"/>
              </a:ext>
            </a:extLst>
          </p:cNvPr>
          <p:cNvSpPr/>
          <p:nvPr/>
        </p:nvSpPr>
        <p:spPr>
          <a:xfrm>
            <a:off x="1186094" y="3284538"/>
            <a:ext cx="1765145" cy="603346"/>
          </a:xfrm>
          <a:prstGeom prst="wedgeRoundRectCallout">
            <a:avLst>
              <a:gd name="adj1" fmla="val -62384"/>
              <a:gd name="adj2" fmla="val 4953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Prabida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Pembelian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855D6D2-D23F-51E5-EFBA-64CF82FEFF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5456" t="62988" r="1259" b="32856"/>
          <a:stretch/>
        </p:blipFill>
        <p:spPr>
          <a:xfrm>
            <a:off x="4627178" y="6313747"/>
            <a:ext cx="637478" cy="2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19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B2014B-0B6C-9341-94DB-A4F131FAE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75" t="31280" r="547" b="9256"/>
          <a:stretch/>
        </p:blipFill>
        <p:spPr>
          <a:xfrm>
            <a:off x="-2253" y="447675"/>
            <a:ext cx="12194253" cy="6041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1464B9-1F44-CA45-8ADD-33880D02D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526" t="31767" r="5391" b="18285"/>
          <a:stretch/>
        </p:blipFill>
        <p:spPr>
          <a:xfrm>
            <a:off x="6343650" y="3284538"/>
            <a:ext cx="5686426" cy="334911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EDD5503-1F21-AF64-C344-9B48BEDC3A62}"/>
              </a:ext>
            </a:extLst>
          </p:cNvPr>
          <p:cNvSpPr/>
          <p:nvPr/>
        </p:nvSpPr>
        <p:spPr>
          <a:xfrm>
            <a:off x="114300" y="428625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b="1" dirty="0" err="1">
                <a:solidFill>
                  <a:schemeClr val="bg1"/>
                </a:solidFill>
              </a:rPr>
              <a:t>Muat</a:t>
            </a:r>
            <a:r>
              <a:rPr lang="en-MY" sz="1200" b="1" dirty="0">
                <a:solidFill>
                  <a:schemeClr val="bg1"/>
                </a:solidFill>
              </a:rPr>
              <a:t> Turun </a:t>
            </a:r>
            <a:r>
              <a:rPr lang="en-MY" sz="1200" b="1" dirty="0" err="1">
                <a:solidFill>
                  <a:schemeClr val="bg1"/>
                </a:solidFill>
              </a:rPr>
              <a:t>Dokumen</a:t>
            </a:r>
            <a:r>
              <a:rPr lang="en-MY" sz="1200" b="1" dirty="0">
                <a:solidFill>
                  <a:schemeClr val="bg1"/>
                </a:solidFill>
              </a:rPr>
              <a:t> Tender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3591C4-3A03-D516-9115-46BFC353CF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97" t="62016" r="36011" b="21821"/>
          <a:stretch/>
        </p:blipFill>
        <p:spPr>
          <a:xfrm>
            <a:off x="1741" y="3586211"/>
            <a:ext cx="2066925" cy="16478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FC1E2C-5E6C-4BE9-D253-C8798026AB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125" t="38505" r="18360" b="13881"/>
          <a:stretch/>
        </p:blipFill>
        <p:spPr>
          <a:xfrm>
            <a:off x="2418225" y="3200563"/>
            <a:ext cx="3763501" cy="343308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6FEDB3D-FD6F-F39D-5A78-5585D441F46B}"/>
              </a:ext>
            </a:extLst>
          </p:cNvPr>
          <p:cNvSpPr/>
          <p:nvPr/>
        </p:nvSpPr>
        <p:spPr>
          <a:xfrm>
            <a:off x="9725026" y="2471574"/>
            <a:ext cx="2038350" cy="310666"/>
          </a:xfrm>
          <a:prstGeom prst="wedgeRoundRectCallout">
            <a:avLst>
              <a:gd name="adj1" fmla="val 36905"/>
              <a:gd name="adj2" fmla="val 9215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lihat</a:t>
            </a:r>
            <a:r>
              <a:rPr lang="en-MY" sz="1200" dirty="0">
                <a:solidFill>
                  <a:schemeClr val="tx1"/>
                </a:solidFill>
              </a:rPr>
              <a:t> tender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AD3BCA9-FDFB-D79C-6E8F-6829B5F41BA6}"/>
              </a:ext>
            </a:extLst>
          </p:cNvPr>
          <p:cNvSpPr/>
          <p:nvPr/>
        </p:nvSpPr>
        <p:spPr>
          <a:xfrm>
            <a:off x="9410701" y="6197248"/>
            <a:ext cx="2000249" cy="436404"/>
          </a:xfrm>
          <a:prstGeom prst="wedgeRoundRectCallout">
            <a:avLst>
              <a:gd name="adj1" fmla="val -61235"/>
              <a:gd name="adj2" fmla="val 31304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turun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tender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D1F90CE-0E09-9C22-6344-56AE92907E8E}"/>
              </a:ext>
            </a:extLst>
          </p:cNvPr>
          <p:cNvSpPr/>
          <p:nvPr/>
        </p:nvSpPr>
        <p:spPr>
          <a:xfrm>
            <a:off x="4056523" y="2980987"/>
            <a:ext cx="2038350" cy="603346"/>
          </a:xfrm>
          <a:prstGeom prst="wedgeRoundRectCallout">
            <a:avLst>
              <a:gd name="adj1" fmla="val 11204"/>
              <a:gd name="adj2" fmla="val 6456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hijau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setiap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kategori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turun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86B1DB-83FE-DCBE-E4D4-4B7FDF5CE4A0}"/>
              </a:ext>
            </a:extLst>
          </p:cNvPr>
          <p:cNvSpPr txBox="1"/>
          <p:nvPr/>
        </p:nvSpPr>
        <p:spPr>
          <a:xfrm>
            <a:off x="3460257" y="451921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B5A0D01-2F6A-D9C6-0EA9-B776B7B020F9}"/>
              </a:ext>
            </a:extLst>
          </p:cNvPr>
          <p:cNvSpPr/>
          <p:nvPr/>
        </p:nvSpPr>
        <p:spPr>
          <a:xfrm>
            <a:off x="53360" y="3563193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BEF766-B3F9-F311-999D-CD6E57AEA467}"/>
              </a:ext>
            </a:extLst>
          </p:cNvPr>
          <p:cNvSpPr/>
          <p:nvPr/>
        </p:nvSpPr>
        <p:spPr>
          <a:xfrm>
            <a:off x="63209" y="399179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E649C79-292F-02B8-BE79-9A5E1DADBEB8}"/>
              </a:ext>
            </a:extLst>
          </p:cNvPr>
          <p:cNvSpPr/>
          <p:nvPr/>
        </p:nvSpPr>
        <p:spPr>
          <a:xfrm>
            <a:off x="1035203" y="3359103"/>
            <a:ext cx="1765145" cy="603346"/>
          </a:xfrm>
          <a:prstGeom prst="wedgeRoundRectCallout">
            <a:avLst>
              <a:gd name="adj1" fmla="val -62384"/>
              <a:gd name="adj2" fmla="val 4953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Prabida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Pembelian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14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4E48-CA1A-1F77-DADA-BB090A47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10AD6-3FBE-B847-1777-7224E45EB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2B7729-2093-E0B5-01BE-9D1BE99EA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19" t="30839" r="547" b="8815"/>
          <a:stretch/>
        </p:blipFill>
        <p:spPr>
          <a:xfrm>
            <a:off x="0" y="381000"/>
            <a:ext cx="12192000" cy="61071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BAA683-41B1-47B9-D396-87C1F239A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75" t="40530" r="20255" b="44689"/>
          <a:stretch/>
        </p:blipFill>
        <p:spPr>
          <a:xfrm>
            <a:off x="4061527" y="2981491"/>
            <a:ext cx="3759285" cy="128238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579AAD-600B-9750-7F91-0128B2C92F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5" t="40323" r="18419" b="41304"/>
          <a:stretch/>
        </p:blipFill>
        <p:spPr>
          <a:xfrm>
            <a:off x="8494099" y="4094039"/>
            <a:ext cx="3295079" cy="124813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5A161C6-EA81-EBDD-0934-E120BDAB20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35" t="58603" r="1016" b="37006"/>
          <a:stretch/>
        </p:blipFill>
        <p:spPr>
          <a:xfrm>
            <a:off x="7111200" y="3450844"/>
            <a:ext cx="657226" cy="3056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B4F5F0-DE03-7D8D-2B82-7C3B701C46B6}"/>
              </a:ext>
            </a:extLst>
          </p:cNvPr>
          <p:cNvSpPr/>
          <p:nvPr/>
        </p:nvSpPr>
        <p:spPr>
          <a:xfrm>
            <a:off x="133350" y="381000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b="1" dirty="0">
                <a:solidFill>
                  <a:schemeClr val="bg1"/>
                </a:solidFill>
              </a:rPr>
              <a:t>Submission Tender            - </a:t>
            </a:r>
            <a:r>
              <a:rPr lang="en-MY" sz="1200" b="1" dirty="0" err="1">
                <a:solidFill>
                  <a:schemeClr val="bg1"/>
                </a:solidFill>
              </a:rPr>
              <a:t>Ringkasan</a:t>
            </a:r>
            <a:r>
              <a:rPr lang="en-MY" sz="1200" b="1" dirty="0">
                <a:solidFill>
                  <a:schemeClr val="bg1"/>
                </a:solidFill>
              </a:rPr>
              <a:t> Tender -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8494872-4C18-8412-9410-F971A2162BEC}"/>
              </a:ext>
            </a:extLst>
          </p:cNvPr>
          <p:cNvSpPr/>
          <p:nvPr/>
        </p:nvSpPr>
        <p:spPr>
          <a:xfrm>
            <a:off x="8653463" y="1645798"/>
            <a:ext cx="2038350" cy="431919"/>
          </a:xfrm>
          <a:prstGeom prst="wedgeRoundRectCallout">
            <a:avLst>
              <a:gd name="adj1" fmla="val 36905"/>
              <a:gd name="adj2" fmla="val 9215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daftar </a:t>
            </a:r>
            <a:r>
              <a:rPr lang="en-MY" sz="1200" dirty="0" err="1">
                <a:solidFill>
                  <a:schemeClr val="tx1"/>
                </a:solidFill>
              </a:rPr>
              <a:t>ringkasan</a:t>
            </a:r>
            <a:r>
              <a:rPr lang="en-MY" sz="1200" dirty="0">
                <a:solidFill>
                  <a:schemeClr val="tx1"/>
                </a:solidFill>
              </a:rPr>
              <a:t> tender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0666A6C-1BB4-068C-F803-80AC13698B43}"/>
              </a:ext>
            </a:extLst>
          </p:cNvPr>
          <p:cNvSpPr/>
          <p:nvPr/>
        </p:nvSpPr>
        <p:spPr>
          <a:xfrm>
            <a:off x="5444324" y="2817265"/>
            <a:ext cx="2038350" cy="431919"/>
          </a:xfrm>
          <a:prstGeom prst="wedgeRoundRectCallout">
            <a:avLst>
              <a:gd name="adj1" fmla="val 36905"/>
              <a:gd name="adj2" fmla="val 9215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348974E-AE27-FEE2-5C22-B854BF258668}"/>
              </a:ext>
            </a:extLst>
          </p:cNvPr>
          <p:cNvSpPr/>
          <p:nvPr/>
        </p:nvSpPr>
        <p:spPr>
          <a:xfrm>
            <a:off x="5072850" y="3748057"/>
            <a:ext cx="2038350" cy="620909"/>
          </a:xfrm>
          <a:prstGeom prst="wedgeRoundRectCallout">
            <a:avLst>
              <a:gd name="adj1" fmla="val -61226"/>
              <a:gd name="adj2" fmla="val -42839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file excel </a:t>
            </a:r>
            <a:r>
              <a:rPr lang="en-MY" sz="1200" dirty="0" err="1">
                <a:solidFill>
                  <a:schemeClr val="tx1"/>
                </a:solidFill>
              </a:rPr>
              <a:t>Senarai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Kuantiti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0BEE4F3-052A-25A0-B9B9-838044CB0354}"/>
              </a:ext>
            </a:extLst>
          </p:cNvPr>
          <p:cNvSpPr/>
          <p:nvPr/>
        </p:nvSpPr>
        <p:spPr>
          <a:xfrm>
            <a:off x="7337277" y="5380665"/>
            <a:ext cx="2646257" cy="1116725"/>
          </a:xfrm>
          <a:prstGeom prst="wedgeRoundRectCallout">
            <a:avLst>
              <a:gd name="adj1" fmla="val 19027"/>
              <a:gd name="adj2" fmla="val -6362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MY" sz="1200" dirty="0">
                <a:solidFill>
                  <a:schemeClr val="tx1"/>
                </a:solidFill>
              </a:rPr>
              <a:t>Masukkan </a:t>
            </a:r>
            <a:r>
              <a:rPr lang="en-MY" sz="1200" dirty="0" err="1">
                <a:solidFill>
                  <a:schemeClr val="tx1"/>
                </a:solidFill>
              </a:rPr>
              <a:t>tempoh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minggu</a:t>
            </a:r>
            <a:r>
              <a:rPr lang="en-MY" sz="1200" dirty="0">
                <a:solidFill>
                  <a:schemeClr val="tx1"/>
                </a:solidFill>
              </a:rPr>
              <a:t>/</a:t>
            </a:r>
            <a:r>
              <a:rPr lang="en-MY" sz="1200" dirty="0" err="1">
                <a:solidFill>
                  <a:schemeClr val="tx1"/>
                </a:solidFill>
              </a:rPr>
              <a:t>bulan</a:t>
            </a:r>
            <a:r>
              <a:rPr lang="en-MY" sz="1200" dirty="0">
                <a:solidFill>
                  <a:schemeClr val="tx1"/>
                </a:solidFill>
              </a:rPr>
              <a:t>/</a:t>
            </a:r>
            <a:r>
              <a:rPr lang="en-MY" sz="1200" dirty="0" err="1">
                <a:solidFill>
                  <a:schemeClr val="tx1"/>
                </a:solidFill>
              </a:rPr>
              <a:t>tahun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MY" sz="1200" dirty="0" err="1">
                <a:solidFill>
                  <a:schemeClr val="tx1"/>
                </a:solidFill>
              </a:rPr>
              <a:t>Jumlah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harga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tawaran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akan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ditarik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daripada</a:t>
            </a:r>
            <a:r>
              <a:rPr lang="en-MY" sz="1200" dirty="0">
                <a:solidFill>
                  <a:schemeClr val="tx1"/>
                </a:solidFill>
              </a:rPr>
              <a:t> fail excel yang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EFF86F-3A38-3E4D-5D69-5CBE1A0F906A}"/>
              </a:ext>
            </a:extLst>
          </p:cNvPr>
          <p:cNvSpPr txBox="1"/>
          <p:nvPr/>
        </p:nvSpPr>
        <p:spPr>
          <a:xfrm>
            <a:off x="3462336" y="427372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26C4956-69EF-F65A-DFE6-56C083D30212}"/>
              </a:ext>
            </a:extLst>
          </p:cNvPr>
          <p:cNvSpPr/>
          <p:nvPr/>
        </p:nvSpPr>
        <p:spPr>
          <a:xfrm>
            <a:off x="100863" y="3519983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F4596F-2E51-C297-50A8-7E5911CD20F2}"/>
              </a:ext>
            </a:extLst>
          </p:cNvPr>
          <p:cNvSpPr/>
          <p:nvPr/>
        </p:nvSpPr>
        <p:spPr>
          <a:xfrm>
            <a:off x="110712" y="4195477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994BF3A-1D96-B796-0205-80DD15EFD947}"/>
              </a:ext>
            </a:extLst>
          </p:cNvPr>
          <p:cNvSpPr/>
          <p:nvPr/>
        </p:nvSpPr>
        <p:spPr>
          <a:xfrm>
            <a:off x="1663853" y="4977289"/>
            <a:ext cx="1765145" cy="603346"/>
          </a:xfrm>
          <a:prstGeom prst="wedgeRoundRectCallout">
            <a:avLst>
              <a:gd name="adj1" fmla="val -64542"/>
              <a:gd name="adj2" fmla="val -15096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Prabida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Ringkasan</a:t>
            </a:r>
            <a:r>
              <a:rPr lang="en-MY" sz="1200" dirty="0">
                <a:solidFill>
                  <a:schemeClr val="tx1"/>
                </a:solidFill>
              </a:rPr>
              <a:t> Tender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4D74035-564D-80AF-5FD7-D74275C2B1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312" t="66302" r="1227" b="29679"/>
          <a:stretch/>
        </p:blipFill>
        <p:spPr>
          <a:xfrm>
            <a:off x="11182054" y="4913787"/>
            <a:ext cx="471296" cy="273027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86F3B91-2E67-7296-7278-6F75A2C3AE63}"/>
              </a:ext>
            </a:extLst>
          </p:cNvPr>
          <p:cNvCxnSpPr>
            <a:cxnSpLocks/>
            <a:stCxn id="7" idx="3"/>
            <a:endCxn id="9" idx="0"/>
          </p:cNvCxnSpPr>
          <p:nvPr/>
        </p:nvCxnSpPr>
        <p:spPr>
          <a:xfrm>
            <a:off x="7820812" y="3622684"/>
            <a:ext cx="2320827" cy="47135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AFB9A4C8-9080-5CF5-0AB4-A9F431D3852E}"/>
              </a:ext>
            </a:extLst>
          </p:cNvPr>
          <p:cNvCxnSpPr>
            <a:cxnSpLocks/>
          </p:cNvCxnSpPr>
          <p:nvPr/>
        </p:nvCxnSpPr>
        <p:spPr>
          <a:xfrm rot="10800000" flipV="1">
            <a:off x="7820812" y="2506809"/>
            <a:ext cx="2162722" cy="804693"/>
          </a:xfrm>
          <a:prstGeom prst="bentConnector3">
            <a:avLst>
              <a:gd name="adj1" fmla="val 11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337FC6E4-5FF2-7E28-5AD1-5CF206D2A944}"/>
              </a:ext>
            </a:extLst>
          </p:cNvPr>
          <p:cNvSpPr/>
          <p:nvPr/>
        </p:nvSpPr>
        <p:spPr>
          <a:xfrm>
            <a:off x="323035" y="5921661"/>
            <a:ext cx="5643976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>
                <a:solidFill>
                  <a:sysClr val="windowText" lastClr="000000"/>
                </a:solidFill>
              </a:rPr>
              <a:t>Sila </a:t>
            </a:r>
            <a:r>
              <a:rPr lang="en-MY" sz="1200" dirty="0" err="1">
                <a:solidFill>
                  <a:sysClr val="windowText" lastClr="000000"/>
                </a:solidFill>
              </a:rPr>
              <a:t>muat</a:t>
            </a:r>
            <a:r>
              <a:rPr lang="en-MY" sz="1200" dirty="0">
                <a:solidFill>
                  <a:sysClr val="windowText" lastClr="000000"/>
                </a:solidFill>
              </a:rPr>
              <a:t> naik </a:t>
            </a:r>
            <a:r>
              <a:rPr lang="en-MY" sz="1200" dirty="0" err="1">
                <a:solidFill>
                  <a:sysClr val="windowText" lastClr="000000"/>
                </a:solidFill>
              </a:rPr>
              <a:t>Senarai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Kuantiti</a:t>
            </a:r>
            <a:r>
              <a:rPr lang="en-MY" sz="1200" dirty="0">
                <a:solidFill>
                  <a:sysClr val="windowText" lastClr="000000"/>
                </a:solidFill>
              </a:rPr>
              <a:t> (Excel) yang </a:t>
            </a:r>
            <a:r>
              <a:rPr lang="en-MY" sz="1200" dirty="0" err="1">
                <a:solidFill>
                  <a:sysClr val="windowText" lastClr="000000"/>
                </a:solidFill>
              </a:rPr>
              <a:t>telah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dimuat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turun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daripada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dokumentasi</a:t>
            </a:r>
            <a:r>
              <a:rPr lang="en-MY" sz="1200" dirty="0">
                <a:solidFill>
                  <a:sysClr val="windowText" lastClr="000000"/>
                </a:solidFill>
              </a:rPr>
              <a:t> tender. </a:t>
            </a:r>
            <a:r>
              <a:rPr lang="en-MY" sz="1200" dirty="0" err="1">
                <a:solidFill>
                  <a:sysClr val="windowText" lastClr="000000"/>
                </a:solidFill>
              </a:rPr>
              <a:t>Jangan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manipulasi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Senarai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Kuantiti</a:t>
            </a:r>
            <a:r>
              <a:rPr lang="en-MY" sz="1200" dirty="0">
                <a:solidFill>
                  <a:sysClr val="windowText" lastClr="000000"/>
                </a:solidFill>
              </a:rPr>
              <a:t> yang </a:t>
            </a:r>
            <a:r>
              <a:rPr lang="en-MY" sz="1200" dirty="0" err="1">
                <a:solidFill>
                  <a:sysClr val="windowText" lastClr="000000"/>
                </a:solidFill>
              </a:rPr>
              <a:t>telah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diberikan</a:t>
            </a:r>
            <a:r>
              <a:rPr lang="en-MY" sz="1200" dirty="0">
                <a:solidFill>
                  <a:sysClr val="windowText" lastClr="000000"/>
                </a:solidFill>
              </a:rPr>
              <a:t>. Sistem </a:t>
            </a:r>
            <a:r>
              <a:rPr lang="en-MY" sz="1200" dirty="0" err="1">
                <a:solidFill>
                  <a:sysClr val="windowText" lastClr="000000"/>
                </a:solidFill>
              </a:rPr>
              <a:t>hanya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akan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menerima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Senarai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Kuantiti</a:t>
            </a:r>
            <a:r>
              <a:rPr lang="en-MY" sz="1200" dirty="0">
                <a:solidFill>
                  <a:sysClr val="windowText" lastClr="000000"/>
                </a:solidFill>
              </a:rPr>
              <a:t> (Excel) yang </a:t>
            </a:r>
            <a:r>
              <a:rPr lang="en-MY" sz="1200" dirty="0" err="1">
                <a:solidFill>
                  <a:sysClr val="windowText" lastClr="000000"/>
                </a:solidFill>
              </a:rPr>
              <a:t>telah</a:t>
            </a:r>
            <a:r>
              <a:rPr lang="en-MY" sz="1200" dirty="0">
                <a:solidFill>
                  <a:sysClr val="windowText" lastClr="000000"/>
                </a:solidFill>
              </a:rPr>
              <a:t> di </a:t>
            </a:r>
            <a:r>
              <a:rPr lang="en-MY" sz="1200" dirty="0" err="1">
                <a:solidFill>
                  <a:sysClr val="windowText" lastClr="000000"/>
                </a:solidFill>
              </a:rPr>
              <a:t>tetapkan</a:t>
            </a:r>
            <a:r>
              <a:rPr lang="en-MY" sz="1200" dirty="0">
                <a:solidFill>
                  <a:sysClr val="windowText" lastClr="000000"/>
                </a:solidFill>
              </a:rPr>
              <a:t> di </a:t>
            </a:r>
            <a:r>
              <a:rPr lang="en-MY" sz="1200" dirty="0" err="1">
                <a:solidFill>
                  <a:sysClr val="windowText" lastClr="000000"/>
                </a:solidFill>
              </a:rPr>
              <a:t>dalam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sistem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335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62848-FD8C-26BF-77E7-F66A54A0E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8C78F-F2B9-09CD-1DBD-EAC0269B0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79445-7ACF-6357-1D9C-4A2477CF6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75" t="31280" r="625" b="9036"/>
          <a:stretch/>
        </p:blipFill>
        <p:spPr>
          <a:xfrm>
            <a:off x="0" y="365125"/>
            <a:ext cx="12192000" cy="6073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B10823-CEA5-0C00-B02A-EBBB8ED5A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97" t="40090" r="23798" b="46072"/>
          <a:stretch/>
        </p:blipFill>
        <p:spPr>
          <a:xfrm>
            <a:off x="8848519" y="3894137"/>
            <a:ext cx="3214894" cy="132556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25E68-9B17-AAA7-FB0B-F70A3C6256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19" t="40309" r="1406" b="43834"/>
          <a:stretch/>
        </p:blipFill>
        <p:spPr>
          <a:xfrm>
            <a:off x="4475379" y="5304650"/>
            <a:ext cx="7588034" cy="124167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D1A011-9E7F-9E6F-4E70-F46E11954D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956" t="56398" r="1329" b="39648"/>
          <a:stretch/>
        </p:blipFill>
        <p:spPr>
          <a:xfrm>
            <a:off x="10977357" y="4623593"/>
            <a:ext cx="1086056" cy="2665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54DF5C-52A2-5BBB-32F5-3AC688ABE3D5}"/>
              </a:ext>
            </a:extLst>
          </p:cNvPr>
          <p:cNvSpPr/>
          <p:nvPr/>
        </p:nvSpPr>
        <p:spPr>
          <a:xfrm>
            <a:off x="133350" y="352425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b="1" dirty="0">
                <a:solidFill>
                  <a:schemeClr val="bg1"/>
                </a:solidFill>
              </a:rPr>
              <a:t>Submission Tender            - </a:t>
            </a:r>
            <a:r>
              <a:rPr lang="en-MY" sz="1200" b="1" dirty="0" err="1">
                <a:solidFill>
                  <a:schemeClr val="bg1"/>
                </a:solidFill>
              </a:rPr>
              <a:t>Ringkasan</a:t>
            </a:r>
            <a:r>
              <a:rPr lang="en-MY" sz="1200" b="1" dirty="0">
                <a:solidFill>
                  <a:schemeClr val="bg1"/>
                </a:solidFill>
              </a:rPr>
              <a:t> Tender -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CC9C4E5-7FA8-64F2-E50A-D1B7562203FE}"/>
              </a:ext>
            </a:extLst>
          </p:cNvPr>
          <p:cNvSpPr/>
          <p:nvPr/>
        </p:nvSpPr>
        <p:spPr>
          <a:xfrm>
            <a:off x="7329488" y="2639894"/>
            <a:ext cx="2038350" cy="431919"/>
          </a:xfrm>
          <a:prstGeom prst="wedgeRoundRectCallout">
            <a:avLst>
              <a:gd name="adj1" fmla="val 55597"/>
              <a:gd name="adj2" fmla="val -2913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senarai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kuantiti</a:t>
            </a:r>
            <a:endParaRPr lang="en-MY" sz="12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E0F05-D706-60BA-4569-6552420738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97" t="62016" r="36011" b="21821"/>
          <a:stretch/>
        </p:blipFill>
        <p:spPr>
          <a:xfrm>
            <a:off x="1741" y="3471911"/>
            <a:ext cx="2055659" cy="1647825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E2506DF9-EE34-6A59-F205-42A167307222}"/>
              </a:ext>
            </a:extLst>
          </p:cNvPr>
          <p:cNvSpPr/>
          <p:nvPr/>
        </p:nvSpPr>
        <p:spPr>
          <a:xfrm>
            <a:off x="6664228" y="4426855"/>
            <a:ext cx="2038350" cy="603346"/>
          </a:xfrm>
          <a:prstGeom prst="wedgeRoundRectCallout">
            <a:avLst>
              <a:gd name="adj1" fmla="val 55597"/>
              <a:gd name="adj2" fmla="val -2913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setelah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PDF </a:t>
            </a:r>
            <a:r>
              <a:rPr lang="en-MY" sz="1200" dirty="0" err="1">
                <a:solidFill>
                  <a:schemeClr val="tx1"/>
                </a:solidFill>
              </a:rPr>
              <a:t>senarai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kuantiti</a:t>
            </a:r>
            <a:endParaRPr lang="en-MY" sz="1200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33E1EAA-8088-7B8A-BB6D-FF29F6406A5E}"/>
              </a:ext>
            </a:extLst>
          </p:cNvPr>
          <p:cNvCxnSpPr/>
          <p:nvPr/>
        </p:nvCxnSpPr>
        <p:spPr>
          <a:xfrm>
            <a:off x="10472366" y="2828925"/>
            <a:ext cx="0" cy="10660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F74ED1-D939-B705-90CB-204801DE5E1B}"/>
              </a:ext>
            </a:extLst>
          </p:cNvPr>
          <p:cNvCxnSpPr>
            <a:stCxn id="4" idx="2"/>
          </p:cNvCxnSpPr>
          <p:nvPr/>
        </p:nvCxnSpPr>
        <p:spPr>
          <a:xfrm>
            <a:off x="11520385" y="4890170"/>
            <a:ext cx="14390" cy="113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66435F6-79A9-8E98-2A81-CE23ED8779A5}"/>
              </a:ext>
            </a:extLst>
          </p:cNvPr>
          <p:cNvSpPr/>
          <p:nvPr/>
        </p:nvSpPr>
        <p:spPr>
          <a:xfrm>
            <a:off x="9217768" y="5360116"/>
            <a:ext cx="2038350" cy="603346"/>
          </a:xfrm>
          <a:prstGeom prst="wedgeRoundRectCallout">
            <a:avLst>
              <a:gd name="adj1" fmla="val 55597"/>
              <a:gd name="adj2" fmla="val 5453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Borang</a:t>
            </a:r>
            <a:r>
              <a:rPr lang="en-MY" sz="1200" dirty="0">
                <a:solidFill>
                  <a:schemeClr val="tx1"/>
                </a:solidFill>
              </a:rPr>
              <a:t> tender JKR203B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756874-C3DF-C95C-92E7-7A4896B653F1}"/>
              </a:ext>
            </a:extLst>
          </p:cNvPr>
          <p:cNvSpPr txBox="1"/>
          <p:nvPr/>
        </p:nvSpPr>
        <p:spPr>
          <a:xfrm>
            <a:off x="3487689" y="378650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E9EA370-6229-A34E-0EA0-E02DEA8FF687}"/>
              </a:ext>
            </a:extLst>
          </p:cNvPr>
          <p:cNvSpPr/>
          <p:nvPr/>
        </p:nvSpPr>
        <p:spPr>
          <a:xfrm>
            <a:off x="100863" y="3519983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D04A30-E3EB-18B5-C415-746B7A8D4A30}"/>
              </a:ext>
            </a:extLst>
          </p:cNvPr>
          <p:cNvSpPr/>
          <p:nvPr/>
        </p:nvSpPr>
        <p:spPr>
          <a:xfrm>
            <a:off x="110712" y="4195477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F36C5BD-8609-C645-DDF6-0E268004FD88}"/>
              </a:ext>
            </a:extLst>
          </p:cNvPr>
          <p:cNvSpPr/>
          <p:nvPr/>
        </p:nvSpPr>
        <p:spPr>
          <a:xfrm>
            <a:off x="323035" y="5921661"/>
            <a:ext cx="4023757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 err="1">
                <a:solidFill>
                  <a:sysClr val="windowText" lastClr="000000"/>
                </a:solidFill>
              </a:rPr>
              <a:t>Borang</a:t>
            </a:r>
            <a:r>
              <a:rPr lang="en-MY" sz="1200" dirty="0">
                <a:solidFill>
                  <a:sysClr val="windowText" lastClr="000000"/>
                </a:solidFill>
              </a:rPr>
              <a:t> tender </a:t>
            </a:r>
            <a:r>
              <a:rPr lang="en-MY" sz="1200" dirty="0" err="1">
                <a:solidFill>
                  <a:sysClr val="windowText" lastClr="000000"/>
                </a:solidFill>
              </a:rPr>
              <a:t>hanya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akan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diaktifkan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sekiranya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Senarai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Kuantiti</a:t>
            </a:r>
            <a:r>
              <a:rPr lang="en-MY" sz="1200" dirty="0">
                <a:solidFill>
                  <a:sysClr val="windowText" lastClr="000000"/>
                </a:solidFill>
              </a:rPr>
              <a:t> Excel dan PDF </a:t>
            </a:r>
            <a:r>
              <a:rPr lang="en-MY" sz="1200" dirty="0" err="1">
                <a:solidFill>
                  <a:sysClr val="windowText" lastClr="000000"/>
                </a:solidFill>
              </a:rPr>
              <a:t>dimuat</a:t>
            </a:r>
            <a:r>
              <a:rPr lang="en-MY" sz="1200" dirty="0">
                <a:solidFill>
                  <a:sysClr val="windowText" lastClr="000000"/>
                </a:solidFill>
              </a:rPr>
              <a:t> naik di </a:t>
            </a:r>
            <a:r>
              <a:rPr lang="en-MY" sz="1200" dirty="0" err="1">
                <a:solidFill>
                  <a:sysClr val="windowText" lastClr="000000"/>
                </a:solidFill>
              </a:rPr>
              <a:t>dalam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sistem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3985735-32CD-C75E-99D8-91DEA62F3D76}"/>
              </a:ext>
            </a:extLst>
          </p:cNvPr>
          <p:cNvSpPr/>
          <p:nvPr/>
        </p:nvSpPr>
        <p:spPr>
          <a:xfrm>
            <a:off x="1872034" y="4918027"/>
            <a:ext cx="1765145" cy="603346"/>
          </a:xfrm>
          <a:prstGeom prst="wedgeRoundRectCallout">
            <a:avLst>
              <a:gd name="adj1" fmla="val -64542"/>
              <a:gd name="adj2" fmla="val -15096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Prabida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Ringkasan</a:t>
            </a:r>
            <a:r>
              <a:rPr lang="en-MY" sz="1200" dirty="0">
                <a:solidFill>
                  <a:schemeClr val="tx1"/>
                </a:solidFill>
              </a:rPr>
              <a:t> Tender</a:t>
            </a:r>
          </a:p>
        </p:txBody>
      </p:sp>
    </p:spTree>
    <p:extLst>
      <p:ext uri="{BB962C8B-B14F-4D97-AF65-F5344CB8AC3E}">
        <p14:creationId xmlns:p14="http://schemas.microsoft.com/office/powerpoint/2010/main" val="1828495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2E0A2-2C5A-1482-4151-9CCE30850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B43D1-D863-E74D-2EE1-94CCD762D7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AE7191-D062-9920-3CAA-B24AE2AD2C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98" t="31726" r="546" b="9036"/>
          <a:stretch/>
        </p:blipFill>
        <p:spPr>
          <a:xfrm>
            <a:off x="1" y="447932"/>
            <a:ext cx="12192000" cy="6006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C1F88F-A4EA-2E7C-2A08-ED25568E2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03" t="18727" r="53203" b="16678"/>
          <a:stretch/>
        </p:blipFill>
        <p:spPr>
          <a:xfrm>
            <a:off x="7030830" y="3243262"/>
            <a:ext cx="5018295" cy="318585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4DE096-1B55-5EDA-B143-E429015369F0}"/>
              </a:ext>
            </a:extLst>
          </p:cNvPr>
          <p:cNvSpPr/>
          <p:nvPr/>
        </p:nvSpPr>
        <p:spPr>
          <a:xfrm>
            <a:off x="133350" y="409575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b="1" dirty="0">
                <a:solidFill>
                  <a:schemeClr val="bg1"/>
                </a:solidFill>
              </a:rPr>
              <a:t>Submission Tender            - </a:t>
            </a:r>
            <a:r>
              <a:rPr lang="en-MY" sz="1200" b="1" dirty="0" err="1">
                <a:solidFill>
                  <a:schemeClr val="bg1"/>
                </a:solidFill>
              </a:rPr>
              <a:t>Ringkasan</a:t>
            </a:r>
            <a:r>
              <a:rPr lang="en-MY" sz="1200" b="1" dirty="0">
                <a:solidFill>
                  <a:schemeClr val="bg1"/>
                </a:solidFill>
              </a:rPr>
              <a:t> Tender -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8F7575E-1B92-169A-B73F-2653F7215BAE}"/>
              </a:ext>
            </a:extLst>
          </p:cNvPr>
          <p:cNvSpPr/>
          <p:nvPr/>
        </p:nvSpPr>
        <p:spPr>
          <a:xfrm>
            <a:off x="3819525" y="3785334"/>
            <a:ext cx="3068429" cy="739041"/>
          </a:xfrm>
          <a:prstGeom prst="wedgeRoundRectCallout">
            <a:avLst>
              <a:gd name="adj1" fmla="val 55597"/>
              <a:gd name="adj2" fmla="val -29133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turun</a:t>
            </a:r>
            <a:r>
              <a:rPr lang="en-MY" sz="1200" dirty="0">
                <a:solidFill>
                  <a:schemeClr val="tx1"/>
                </a:solidFill>
              </a:rPr>
              <a:t> JKR28 </a:t>
            </a:r>
            <a:r>
              <a:rPr lang="en-MY" sz="1200" dirty="0" err="1">
                <a:solidFill>
                  <a:schemeClr val="tx1"/>
                </a:solidFill>
              </a:rPr>
              <a:t>tandatangan</a:t>
            </a:r>
            <a:r>
              <a:rPr lang="en-MY" sz="1200" dirty="0">
                <a:solidFill>
                  <a:schemeClr val="tx1"/>
                </a:solidFill>
              </a:rPr>
              <a:t> dan scan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borang</a:t>
            </a:r>
            <a:r>
              <a:rPr lang="en-MY" sz="1200" dirty="0">
                <a:solidFill>
                  <a:schemeClr val="tx1"/>
                </a:solidFill>
              </a:rPr>
              <a:t> tender yang </a:t>
            </a:r>
            <a:r>
              <a:rPr lang="en-MY" sz="1200" dirty="0" err="1">
                <a:solidFill>
                  <a:schemeClr val="tx1"/>
                </a:solidFill>
              </a:rPr>
              <a:t>telah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siap</a:t>
            </a:r>
            <a:r>
              <a:rPr lang="en-MY" sz="1200" dirty="0">
                <a:solidFill>
                  <a:schemeClr val="tx1"/>
                </a:solidFill>
              </a:rPr>
              <a:t> di cop dan </a:t>
            </a:r>
            <a:r>
              <a:rPr lang="en-MY" sz="1200" dirty="0" err="1">
                <a:solidFill>
                  <a:schemeClr val="tx1"/>
                </a:solidFill>
              </a:rPr>
              <a:t>bertandatangan</a:t>
            </a:r>
            <a:endParaRPr lang="en-MY" sz="12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E79990-9AFB-10E7-4D07-46DCAC02B5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797" t="62016" r="36011" b="21821"/>
          <a:stretch/>
        </p:blipFill>
        <p:spPr>
          <a:xfrm>
            <a:off x="1741" y="3471911"/>
            <a:ext cx="2055659" cy="1647825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DDF9D21-D9EF-C4A6-5D82-3E49C112E6C5}"/>
              </a:ext>
            </a:extLst>
          </p:cNvPr>
          <p:cNvSpPr/>
          <p:nvPr/>
        </p:nvSpPr>
        <p:spPr>
          <a:xfrm>
            <a:off x="1872034" y="4918027"/>
            <a:ext cx="1765145" cy="603346"/>
          </a:xfrm>
          <a:prstGeom prst="wedgeRoundRectCallout">
            <a:avLst>
              <a:gd name="adj1" fmla="val -64542"/>
              <a:gd name="adj2" fmla="val -15096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Prabida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Ringkasan</a:t>
            </a:r>
            <a:r>
              <a:rPr lang="en-MY" sz="1200" dirty="0">
                <a:solidFill>
                  <a:schemeClr val="tx1"/>
                </a:solidFill>
              </a:rPr>
              <a:t> Tender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473F4F-E2BB-4963-3695-039699D2FA9F}"/>
              </a:ext>
            </a:extLst>
          </p:cNvPr>
          <p:cNvSpPr txBox="1"/>
          <p:nvPr/>
        </p:nvSpPr>
        <p:spPr>
          <a:xfrm>
            <a:off x="3496833" y="435647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D240C6C-656A-BFFF-4086-A600E0BD51F2}"/>
              </a:ext>
            </a:extLst>
          </p:cNvPr>
          <p:cNvSpPr/>
          <p:nvPr/>
        </p:nvSpPr>
        <p:spPr>
          <a:xfrm>
            <a:off x="100863" y="3519983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A30C39-1531-2640-32B0-BDE879A40CFF}"/>
              </a:ext>
            </a:extLst>
          </p:cNvPr>
          <p:cNvSpPr/>
          <p:nvPr/>
        </p:nvSpPr>
        <p:spPr>
          <a:xfrm>
            <a:off x="110712" y="4195477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FB54EC-66CF-5481-B3C0-F15224AFF6F5}"/>
              </a:ext>
            </a:extLst>
          </p:cNvPr>
          <p:cNvSpPr/>
          <p:nvPr/>
        </p:nvSpPr>
        <p:spPr>
          <a:xfrm>
            <a:off x="323035" y="5921661"/>
            <a:ext cx="4023757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>
                <a:solidFill>
                  <a:sysClr val="windowText" lastClr="000000"/>
                </a:solidFill>
              </a:rPr>
              <a:t>Sila </a:t>
            </a:r>
            <a:r>
              <a:rPr lang="en-MY" sz="1200" dirty="0" err="1">
                <a:solidFill>
                  <a:sysClr val="windowText" lastClr="000000"/>
                </a:solidFill>
              </a:rPr>
              <a:t>gunakan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Borang</a:t>
            </a:r>
            <a:r>
              <a:rPr lang="en-MY" sz="1200" dirty="0">
                <a:solidFill>
                  <a:sysClr val="windowText" lastClr="000000"/>
                </a:solidFill>
              </a:rPr>
              <a:t> Tender yang di </a:t>
            </a:r>
            <a:r>
              <a:rPr lang="en-MY" sz="1200" dirty="0" err="1">
                <a:solidFill>
                  <a:sysClr val="windowText" lastClr="000000"/>
                </a:solidFill>
              </a:rPr>
              <a:t>hasilkan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melalui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sistem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sahaja</a:t>
            </a:r>
            <a:r>
              <a:rPr lang="en-MY" sz="1200" dirty="0">
                <a:solidFill>
                  <a:sysClr val="windowText" lastClr="000000"/>
                </a:solidFill>
              </a:rPr>
              <a:t>. </a:t>
            </a:r>
            <a:r>
              <a:rPr lang="en-MY" sz="1200" dirty="0" err="1">
                <a:solidFill>
                  <a:sysClr val="windowText" lastClr="000000"/>
                </a:solidFill>
              </a:rPr>
              <a:t>Borang</a:t>
            </a:r>
            <a:r>
              <a:rPr lang="en-MY" sz="1200" dirty="0">
                <a:solidFill>
                  <a:sysClr val="windowText" lastClr="000000"/>
                </a:solidFill>
              </a:rPr>
              <a:t> Tender yang </a:t>
            </a:r>
            <a:r>
              <a:rPr lang="en-MY" sz="1200" dirty="0" err="1">
                <a:solidFill>
                  <a:sysClr val="windowText" lastClr="000000"/>
                </a:solidFill>
              </a:rPr>
              <a:t>dimuatnaik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selain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daripada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sistem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akan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ditolak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45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7C6696-F912-EDE1-C075-BA4D16CF050F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48003" y="957747"/>
            <a:ext cx="551942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Pendaftaran</a:t>
            </a:r>
            <a:r>
              <a:rPr lang="en-MY" sz="2000" u="none" spc="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15" dirty="0" err="1">
                <a:solidFill>
                  <a:srgbClr val="000000"/>
                </a:solidFill>
                <a:latin typeface="Calibri"/>
                <a:cs typeface="Calibri"/>
              </a:rPr>
              <a:t>Akaun</a:t>
            </a:r>
            <a:r>
              <a:rPr lang="en-MY" sz="2000" u="none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25" dirty="0">
                <a:solidFill>
                  <a:srgbClr val="000000"/>
                </a:solidFill>
                <a:latin typeface="Calibri"/>
                <a:cs typeface="Calibri"/>
              </a:rPr>
              <a:t>Syarikat</a:t>
            </a:r>
            <a:endParaRPr sz="2000" spc="-5" dirty="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AEB573-BA07-1D12-EEF0-C95EB5A87F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24000"/>
            <a:ext cx="8534400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601200" y="1371600"/>
            <a:ext cx="2362200" cy="51054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7">
            <a:extLst>
              <a:ext uri="{FF2B5EF4-FFF2-40B4-BE49-F238E27FC236}">
                <a16:creationId xmlns:a16="http://schemas.microsoft.com/office/drawing/2014/main" id="{86D7BBDD-4AE8-5807-2D86-4B32EB063854}"/>
              </a:ext>
            </a:extLst>
          </p:cNvPr>
          <p:cNvSpPr txBox="1"/>
          <p:nvPr/>
        </p:nvSpPr>
        <p:spPr>
          <a:xfrm>
            <a:off x="9677400" y="1371600"/>
            <a:ext cx="2209800" cy="5253233"/>
          </a:xfrm>
          <a:prstGeom prst="rect">
            <a:avLst/>
          </a:prstGeom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9398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Calibri"/>
                <a:cs typeface="Calibri"/>
              </a:rPr>
              <a:t>Langkah-Langkah</a:t>
            </a:r>
            <a:endParaRPr sz="1600" dirty="0">
              <a:latin typeface="Calibri"/>
              <a:cs typeface="Calibri"/>
            </a:endParaRPr>
          </a:p>
          <a:p>
            <a:pPr marL="436880" marR="770255" indent="-342900">
              <a:lnSpc>
                <a:spcPts val="1310"/>
              </a:lnSpc>
              <a:spcBef>
                <a:spcPts val="1030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Klik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f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ar  </a:t>
            </a:r>
            <a:r>
              <a:rPr sz="1200" spc="-20" dirty="0" err="1">
                <a:latin typeface="Bierstadt" panose="020B0004020202020204" pitchFamily="34" charset="0"/>
                <a:cs typeface="Calibri"/>
              </a:rPr>
              <a:t>Kontraktor</a:t>
            </a:r>
            <a:endParaRPr lang="en-MY" sz="1200" spc="-20" dirty="0">
              <a:latin typeface="Bierstadt" panose="020B0004020202020204" pitchFamily="34" charset="0"/>
              <a:cs typeface="Calibri"/>
            </a:endParaRPr>
          </a:p>
          <a:p>
            <a:pPr marL="436880" marR="770255" indent="-342900">
              <a:lnSpc>
                <a:spcPts val="1310"/>
              </a:lnSpc>
              <a:spcBef>
                <a:spcPts val="1030"/>
              </a:spcBef>
              <a:buAutoNum type="arabicPeriod"/>
              <a:tabLst>
                <a:tab pos="436880" algn="l"/>
                <a:tab pos="437515" algn="l"/>
              </a:tabLst>
            </a:pPr>
            <a:endParaRPr lang="en-MY" sz="1200" dirty="0">
              <a:latin typeface="Bierstadt" panose="020B0004020202020204" pitchFamily="34" charset="0"/>
              <a:cs typeface="Calibri"/>
            </a:endParaRPr>
          </a:p>
          <a:p>
            <a:pPr marL="436880" marR="402590" indent="-342900">
              <a:lnSpc>
                <a:spcPts val="1310"/>
              </a:lnSpc>
              <a:spcBef>
                <a:spcPts val="5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sz="1200" spc="-5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isikan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maklumat </a:t>
            </a:r>
            <a:r>
              <a:rPr sz="1200" spc="-26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seperti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di</a:t>
            </a:r>
            <a:r>
              <a:rPr sz="1200" spc="-6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sebelah.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 marL="436880" marR="390525" indent="-342900">
              <a:lnSpc>
                <a:spcPct val="90300"/>
              </a:lnSpc>
              <a:spcBef>
                <a:spcPts val="965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 klik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butang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amb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h</a:t>
            </a:r>
            <a:r>
              <a:rPr sz="1200" spc="-8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ntu</a:t>
            </a:r>
            <a:r>
              <a:rPr sz="120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spc="-8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f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r 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maklumat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pengarah </a:t>
            </a:r>
            <a:r>
              <a:rPr sz="1200" spc="-26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syarikat.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FFF00"/>
              </a:buClr>
              <a:buFont typeface="Calibri"/>
              <a:buAutoNum type="arabicPeriod"/>
            </a:pPr>
            <a:endParaRPr sz="1250" dirty="0">
              <a:latin typeface="Bierstadt" panose="020B0004020202020204" pitchFamily="34" charset="0"/>
              <a:cs typeface="Calibri"/>
            </a:endParaRPr>
          </a:p>
          <a:p>
            <a:pPr marL="436880" indent="-345440" algn="just">
              <a:lnSpc>
                <a:spcPts val="1420"/>
              </a:lnSpc>
              <a:buAutoNum type="arabicPeriod"/>
              <a:tabLst>
                <a:tab pos="437515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dirty="0">
                <a:latin typeface="Bierstadt" panose="020B0004020202020204" pitchFamily="34" charset="0"/>
                <a:cs typeface="Calibri"/>
              </a:rPr>
              <a:t>lik</a:t>
            </a:r>
            <a:r>
              <a:rPr sz="1200" spc="1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 err="1">
                <a:latin typeface="Bierstadt" panose="020B0004020202020204" pitchFamily="34" charset="0"/>
                <a:cs typeface="Calibri"/>
              </a:rPr>
              <a:t>bu</a:t>
            </a:r>
            <a:r>
              <a:rPr sz="1200" spc="-2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 err="1">
                <a:latin typeface="Bierstadt" panose="020B0004020202020204" pitchFamily="34" charset="0"/>
                <a:cs typeface="Calibri"/>
              </a:rPr>
              <a:t>g</a:t>
            </a:r>
            <a:r>
              <a:rPr sz="1200" spc="-5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 err="1">
                <a:latin typeface="Bierstadt" panose="020B0004020202020204" pitchFamily="34" charset="0"/>
                <a:cs typeface="Calibri"/>
              </a:rPr>
              <a:t>to</a:t>
            </a:r>
            <a:r>
              <a:rPr sz="1200" dirty="0" err="1">
                <a:latin typeface="Bierstadt" panose="020B0004020202020204" pitchFamily="34" charset="0"/>
                <a:cs typeface="Calibri"/>
              </a:rPr>
              <a:t>l</a:t>
            </a:r>
            <a:r>
              <a:rPr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 err="1">
                <a:latin typeface="Bierstadt" panose="020B0004020202020204" pitchFamily="34" charset="0"/>
                <a:cs typeface="Calibri"/>
              </a:rPr>
              <a:t>k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(</a:t>
            </a:r>
            <a:r>
              <a:rPr sz="1200" dirty="0">
                <a:latin typeface="Bierstadt" panose="020B0004020202020204" pitchFamily="34" charset="0"/>
                <a:cs typeface="Calibri"/>
              </a:rPr>
              <a:t>-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)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untuk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padam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nama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26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pengarah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5" dirty="0">
                <a:latin typeface="Bierstadt" panose="020B0004020202020204" pitchFamily="34" charset="0"/>
                <a:cs typeface="Calibri"/>
              </a:rPr>
              <a:t>yang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telah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didaftarkan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436880" indent="-345440" algn="just">
              <a:lnSpc>
                <a:spcPts val="1420"/>
              </a:lnSpc>
              <a:buAutoNum type="arabicPeriod"/>
              <a:tabLst>
                <a:tab pos="437515" algn="l"/>
              </a:tabLst>
            </a:pPr>
            <a:endParaRPr lang="en-MY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</a:pPr>
            <a:endParaRPr sz="1200" dirty="0">
              <a:latin typeface="Bierstadt" panose="020B0004020202020204" pitchFamily="34" charset="0"/>
              <a:cs typeface="Calibri"/>
            </a:endParaRPr>
          </a:p>
          <a:p>
            <a:pPr marL="436880" marR="382905" indent="-342900" algn="just">
              <a:lnSpc>
                <a:spcPts val="1300"/>
              </a:lnSpc>
              <a:buAutoNum type="arabicPeriod" startAt="5"/>
              <a:tabLst>
                <a:tab pos="437515" algn="l"/>
              </a:tabLst>
            </a:pPr>
            <a:r>
              <a:rPr sz="1200" spc="-5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isikan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maklumat </a:t>
            </a:r>
            <a:r>
              <a:rPr sz="1200" spc="-26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nama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pengarah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dan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no.</a:t>
            </a:r>
            <a:r>
              <a:rPr sz="12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20" dirty="0" err="1">
                <a:latin typeface="Bierstadt" panose="020B0004020202020204" pitchFamily="34" charset="0"/>
                <a:cs typeface="Calibri"/>
              </a:rPr>
              <a:t>kad</a:t>
            </a:r>
            <a:r>
              <a:rPr sz="1200" spc="-3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 err="1">
                <a:latin typeface="Bierstadt" panose="020B0004020202020204" pitchFamily="34" charset="0"/>
                <a:cs typeface="Calibri"/>
              </a:rPr>
              <a:t>pengenalan</a:t>
            </a:r>
            <a:endParaRPr lang="en-MY" sz="1200" spc="-10" dirty="0">
              <a:latin typeface="Bierstadt" panose="020B0004020202020204" pitchFamily="34" charset="0"/>
              <a:cs typeface="Calibri"/>
            </a:endParaRPr>
          </a:p>
          <a:p>
            <a:pPr marL="93980" marR="382905" algn="just">
              <a:lnSpc>
                <a:spcPts val="1300"/>
              </a:lnSpc>
              <a:tabLst>
                <a:tab pos="437515" algn="l"/>
              </a:tabLst>
            </a:pPr>
            <a:endParaRPr lang="en-US" sz="1200" spc="-10" dirty="0">
              <a:latin typeface="Bierstadt" panose="020B0004020202020204" pitchFamily="34" charset="0"/>
              <a:cs typeface="Calibri"/>
            </a:endParaRPr>
          </a:p>
          <a:p>
            <a:pPr marL="93980" marR="382905" algn="ctr">
              <a:lnSpc>
                <a:spcPts val="1300"/>
              </a:lnSpc>
              <a:tabLst>
                <a:tab pos="437515" algn="l"/>
              </a:tabLst>
            </a:pP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Nota :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Sila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pastikan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No.Pendaftaran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CIDB dan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emel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syarikat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yang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aktif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adalah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betul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sebelum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menekan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butang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DAFTAR.</a:t>
            </a:r>
            <a:endParaRPr lang="en-MY" sz="1200" b="1" i="1" dirty="0">
              <a:solidFill>
                <a:srgbClr val="FF0000"/>
              </a:solidFill>
              <a:latin typeface="Calibri"/>
              <a:cs typeface="Calibri"/>
            </a:endParaRPr>
          </a:p>
          <a:p>
            <a:pPr marL="93980" marR="382905" algn="just">
              <a:lnSpc>
                <a:spcPts val="1300"/>
              </a:lnSpc>
              <a:tabLst>
                <a:tab pos="437515" algn="l"/>
              </a:tabLst>
            </a:pPr>
            <a:endParaRPr sz="1200" dirty="0">
              <a:latin typeface="Calibri"/>
              <a:cs typeface="Calibri"/>
            </a:endParaRPr>
          </a:p>
        </p:txBody>
      </p:sp>
      <p:grpSp>
        <p:nvGrpSpPr>
          <p:cNvPr id="27" name="object 26">
            <a:extLst>
              <a:ext uri="{FF2B5EF4-FFF2-40B4-BE49-F238E27FC236}">
                <a16:creationId xmlns:a16="http://schemas.microsoft.com/office/drawing/2014/main" id="{EA329112-3C7D-F7D0-C594-4AB7E047A2A6}"/>
              </a:ext>
            </a:extLst>
          </p:cNvPr>
          <p:cNvGrpSpPr/>
          <p:nvPr/>
        </p:nvGrpSpPr>
        <p:grpSpPr>
          <a:xfrm>
            <a:off x="9982200" y="2133600"/>
            <a:ext cx="1379220" cy="3139439"/>
            <a:chOff x="10209275" y="2330195"/>
            <a:chExt cx="1379220" cy="3139439"/>
          </a:xfrm>
        </p:grpSpPr>
        <p:pic>
          <p:nvPicPr>
            <p:cNvPr id="32" name="object 28">
              <a:extLst>
                <a:ext uri="{FF2B5EF4-FFF2-40B4-BE49-F238E27FC236}">
                  <a16:creationId xmlns:a16="http://schemas.microsoft.com/office/drawing/2014/main" id="{1296D196-7CFB-CF19-1EC5-1249BE0DAB6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30611" y="4084319"/>
              <a:ext cx="772668" cy="292607"/>
            </a:xfrm>
            <a:prstGeom prst="rect">
              <a:avLst/>
            </a:prstGeom>
          </p:spPr>
        </p:pic>
        <p:pic>
          <p:nvPicPr>
            <p:cNvPr id="33" name="object 29">
              <a:extLst>
                <a:ext uri="{FF2B5EF4-FFF2-40B4-BE49-F238E27FC236}">
                  <a16:creationId xmlns:a16="http://schemas.microsoft.com/office/drawing/2014/main" id="{BE949EC2-FD07-30E9-C771-9D5C7BDF1C8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30611" y="5177027"/>
              <a:ext cx="772668" cy="292607"/>
            </a:xfrm>
            <a:prstGeom prst="rect">
              <a:avLst/>
            </a:prstGeom>
          </p:spPr>
        </p:pic>
        <p:pic>
          <p:nvPicPr>
            <p:cNvPr id="34" name="object 30">
              <a:extLst>
                <a:ext uri="{FF2B5EF4-FFF2-40B4-BE49-F238E27FC236}">
                  <a16:creationId xmlns:a16="http://schemas.microsoft.com/office/drawing/2014/main" id="{62C3E5BC-F20D-1C0E-4C2A-76463F106A5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09275" y="2330195"/>
              <a:ext cx="1379220" cy="213360"/>
            </a:xfrm>
            <a:prstGeom prst="rect">
              <a:avLst/>
            </a:prstGeom>
          </p:spPr>
        </p:pic>
        <p:pic>
          <p:nvPicPr>
            <p:cNvPr id="35" name="object 31">
              <a:extLst>
                <a:ext uri="{FF2B5EF4-FFF2-40B4-BE49-F238E27FC236}">
                  <a16:creationId xmlns:a16="http://schemas.microsoft.com/office/drawing/2014/main" id="{BCF5299F-B551-5D7F-7D44-4B4DAF552D35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46435" y="3701795"/>
              <a:ext cx="745235" cy="240791"/>
            </a:xfrm>
            <a:prstGeom prst="rect">
              <a:avLst/>
            </a:prstGeom>
          </p:spPr>
        </p:pic>
        <p:pic>
          <p:nvPicPr>
            <p:cNvPr id="36" name="object 32">
              <a:extLst>
                <a:ext uri="{FF2B5EF4-FFF2-40B4-BE49-F238E27FC236}">
                  <a16:creationId xmlns:a16="http://schemas.microsoft.com/office/drawing/2014/main" id="{B2D5527E-8FC0-AF31-038F-E6DA668CDEC0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361675" y="4844795"/>
              <a:ext cx="745235" cy="228685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FB47F74-EE85-445C-48DD-98DD3DAB698A}"/>
              </a:ext>
            </a:extLst>
          </p:cNvPr>
          <p:cNvSpPr/>
          <p:nvPr/>
        </p:nvSpPr>
        <p:spPr>
          <a:xfrm>
            <a:off x="4114800" y="3962400"/>
            <a:ext cx="609600" cy="152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12B489-E239-EC62-F6C6-B59C2A70BDC4}"/>
              </a:ext>
            </a:extLst>
          </p:cNvPr>
          <p:cNvSpPr/>
          <p:nvPr/>
        </p:nvSpPr>
        <p:spPr>
          <a:xfrm>
            <a:off x="8915400" y="4114800"/>
            <a:ext cx="3810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C6B8F4-5C54-BCD3-137F-30351A6AC490}"/>
              </a:ext>
            </a:extLst>
          </p:cNvPr>
          <p:cNvSpPr/>
          <p:nvPr/>
        </p:nvSpPr>
        <p:spPr>
          <a:xfrm>
            <a:off x="8991600" y="4419600"/>
            <a:ext cx="228600" cy="1524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9969DC-9F1F-B31F-17E0-B22C28957216}"/>
              </a:ext>
            </a:extLst>
          </p:cNvPr>
          <p:cNvSpPr txBox="1"/>
          <p:nvPr/>
        </p:nvSpPr>
        <p:spPr>
          <a:xfrm>
            <a:off x="420624" y="972312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rgbClr val="FFFFFF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1.0</a:t>
            </a:r>
          </a:p>
        </p:txBody>
      </p:sp>
    </p:spTree>
    <p:extLst>
      <p:ext uri="{BB962C8B-B14F-4D97-AF65-F5344CB8AC3E}">
        <p14:creationId xmlns:p14="http://schemas.microsoft.com/office/powerpoint/2010/main" val="10481205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FFB0-E0A8-B619-51B1-8F50AF1E9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BEA9F-D22E-592E-EA77-3DBD1A37F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1E12C-90C3-B06B-4818-6A606D8524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19" t="31060" r="625" b="9159"/>
          <a:stretch/>
        </p:blipFill>
        <p:spPr>
          <a:xfrm>
            <a:off x="0" y="434975"/>
            <a:ext cx="12192000" cy="6061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CB9E6C-1568-4337-BD22-E785892B3F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40309" r="937" b="7714"/>
          <a:stretch/>
        </p:blipFill>
        <p:spPr>
          <a:xfrm>
            <a:off x="5876925" y="3465511"/>
            <a:ext cx="6191249" cy="329827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51948-3717-2AFE-7A3F-18548E13AE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03" t="40091" r="1406" b="13219"/>
          <a:stretch/>
        </p:blipFill>
        <p:spPr>
          <a:xfrm>
            <a:off x="9658350" y="4061065"/>
            <a:ext cx="2409824" cy="2702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381207-3271-F830-D7AB-0595B862CBA0}"/>
              </a:ext>
            </a:extLst>
          </p:cNvPr>
          <p:cNvSpPr/>
          <p:nvPr/>
        </p:nvSpPr>
        <p:spPr>
          <a:xfrm>
            <a:off x="133350" y="419100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b="1" dirty="0">
                <a:solidFill>
                  <a:schemeClr val="bg1"/>
                </a:solidFill>
              </a:rPr>
              <a:t>Submission Tender            - </a:t>
            </a:r>
            <a:r>
              <a:rPr lang="en-MY" sz="1200" b="1" dirty="0" err="1">
                <a:solidFill>
                  <a:schemeClr val="bg1"/>
                </a:solidFill>
              </a:rPr>
              <a:t>Dokumen</a:t>
            </a:r>
            <a:r>
              <a:rPr lang="en-MY" sz="1200" b="1" dirty="0">
                <a:solidFill>
                  <a:schemeClr val="bg1"/>
                </a:solidFill>
              </a:rPr>
              <a:t> </a:t>
            </a:r>
            <a:r>
              <a:rPr lang="en-MY" sz="1200" b="1" dirty="0" err="1">
                <a:solidFill>
                  <a:schemeClr val="bg1"/>
                </a:solidFill>
              </a:rPr>
              <a:t>Prabida</a:t>
            </a:r>
            <a:r>
              <a:rPr lang="en-MY" sz="1200" b="1" dirty="0">
                <a:solidFill>
                  <a:schemeClr val="bg1"/>
                </a:solidFill>
              </a:rPr>
              <a:t> -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5B70B5F-BCBF-75D7-7829-575D28B1D5CC}"/>
              </a:ext>
            </a:extLst>
          </p:cNvPr>
          <p:cNvSpPr/>
          <p:nvPr/>
        </p:nvSpPr>
        <p:spPr>
          <a:xfrm>
            <a:off x="9901470" y="2727228"/>
            <a:ext cx="1765145" cy="419196"/>
          </a:xfrm>
          <a:prstGeom prst="wedgeRoundRectCallout">
            <a:avLst>
              <a:gd name="adj1" fmla="val 8845"/>
              <a:gd name="adj2" fmla="val -6571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A9DCE733-FC77-DA5D-4A1D-74292932BF56}"/>
              </a:ext>
            </a:extLst>
          </p:cNvPr>
          <p:cNvSpPr/>
          <p:nvPr/>
        </p:nvSpPr>
        <p:spPr>
          <a:xfrm>
            <a:off x="6961405" y="4721224"/>
            <a:ext cx="2409824" cy="1054474"/>
          </a:xfrm>
          <a:prstGeom prst="wedgeRoundRectCallout">
            <a:avLst>
              <a:gd name="adj1" fmla="val 57462"/>
              <a:gd name="adj2" fmla="val -2054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Senarai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kategori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akan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disenaraikan</a:t>
            </a:r>
            <a:r>
              <a:rPr lang="en-MY" sz="1200" dirty="0">
                <a:solidFill>
                  <a:schemeClr val="tx1"/>
                </a:solidFill>
              </a:rPr>
              <a:t> dan </a:t>
            </a: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setiap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kategori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mula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AD45E4-EA9A-F72D-3B40-F9C5328F942D}"/>
              </a:ext>
            </a:extLst>
          </p:cNvPr>
          <p:cNvSpPr txBox="1"/>
          <p:nvPr/>
        </p:nvSpPr>
        <p:spPr>
          <a:xfrm>
            <a:off x="3494304" y="460057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A2865BF-B880-E888-D9E5-3AE0B64783C9}"/>
              </a:ext>
            </a:extLst>
          </p:cNvPr>
          <p:cNvSpPr/>
          <p:nvPr/>
        </p:nvSpPr>
        <p:spPr>
          <a:xfrm>
            <a:off x="100863" y="3617202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9C6AAE-52B9-2AF7-0D6A-C96D2F13F086}"/>
              </a:ext>
            </a:extLst>
          </p:cNvPr>
          <p:cNvSpPr/>
          <p:nvPr/>
        </p:nvSpPr>
        <p:spPr>
          <a:xfrm>
            <a:off x="110712" y="4515517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1F382A-BABF-ADB0-B14B-F8DCF76CC5BE}"/>
              </a:ext>
            </a:extLst>
          </p:cNvPr>
          <p:cNvSpPr/>
          <p:nvPr/>
        </p:nvSpPr>
        <p:spPr>
          <a:xfrm>
            <a:off x="323035" y="5921661"/>
            <a:ext cx="4023757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>
                <a:solidFill>
                  <a:sysClr val="windowText" lastClr="000000"/>
                </a:solidFill>
              </a:rPr>
              <a:t>Sila </a:t>
            </a:r>
            <a:r>
              <a:rPr lang="en-MY" sz="1200" dirty="0" err="1">
                <a:solidFill>
                  <a:sysClr val="windowText" lastClr="000000"/>
                </a:solidFill>
              </a:rPr>
              <a:t>muatnaik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mengikut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kategori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 yang </a:t>
            </a:r>
            <a:r>
              <a:rPr lang="en-MY" sz="1200" dirty="0" err="1">
                <a:solidFill>
                  <a:sysClr val="windowText" lastClr="000000"/>
                </a:solidFill>
              </a:rPr>
              <a:t>telah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ditetapkan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D74748F-3EDF-77A9-AAE9-E7DCD4616505}"/>
              </a:ext>
            </a:extLst>
          </p:cNvPr>
          <p:cNvSpPr/>
          <p:nvPr/>
        </p:nvSpPr>
        <p:spPr>
          <a:xfrm>
            <a:off x="1729159" y="4511301"/>
            <a:ext cx="1765145" cy="603346"/>
          </a:xfrm>
          <a:prstGeom prst="wedgeRoundRectCallout">
            <a:avLst>
              <a:gd name="adj1" fmla="val -60765"/>
              <a:gd name="adj2" fmla="val -2308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Prabida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949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09E8DAA-E16A-FCC9-4544-34E18A969B33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C57526-C2F0-BB14-4386-1066DADE1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A83338-1F9B-681C-1FBF-29BB557BA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4533FB-338F-6073-7AF7-47567396A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40309" r="937" b="7714"/>
          <a:stretch/>
        </p:blipFill>
        <p:spPr>
          <a:xfrm>
            <a:off x="2093343" y="963778"/>
            <a:ext cx="10098657" cy="5454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2AB5EA-5D6C-1966-FB31-FDE986CB1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03" t="40091" r="1406" b="13219"/>
          <a:stretch/>
        </p:blipFill>
        <p:spPr>
          <a:xfrm>
            <a:off x="8330980" y="1853021"/>
            <a:ext cx="3708620" cy="45650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1FE3D-2872-4811-C7C9-2E6E25C2E5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20" t="40309" r="21788" b="44362"/>
          <a:stretch/>
        </p:blipFill>
        <p:spPr>
          <a:xfrm>
            <a:off x="3987800" y="2425618"/>
            <a:ext cx="4165601" cy="161884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17F71D-702F-48EE-04C4-D83C47A1C4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297" t="30619" r="19036" b="55570"/>
          <a:stretch/>
        </p:blipFill>
        <p:spPr>
          <a:xfrm>
            <a:off x="3564568" y="4312196"/>
            <a:ext cx="4614012" cy="135624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6C0392-9EEF-8850-4EBF-F8C9FE8390C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859" t="79374" r="8947" b="17660"/>
          <a:stretch/>
        </p:blipFill>
        <p:spPr>
          <a:xfrm>
            <a:off x="8380765" y="6341600"/>
            <a:ext cx="1493485" cy="302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6C87E1-205A-BD7C-A146-88CDFA7AE8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31" t="66054" r="1171" b="29041"/>
          <a:stretch/>
        </p:blipFill>
        <p:spPr>
          <a:xfrm>
            <a:off x="6590525" y="3429000"/>
            <a:ext cx="1543886" cy="455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0A9559-1D62-EA0B-4C09-6F6F5676FA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31" t="66054" r="1171" b="29041"/>
          <a:stretch/>
        </p:blipFill>
        <p:spPr>
          <a:xfrm>
            <a:off x="6590525" y="5170097"/>
            <a:ext cx="1543886" cy="4553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49955A-A36D-EECA-1ADC-1AD06B72686D}"/>
              </a:ext>
            </a:extLst>
          </p:cNvPr>
          <p:cNvSpPr/>
          <p:nvPr/>
        </p:nvSpPr>
        <p:spPr>
          <a:xfrm>
            <a:off x="47625" y="36810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</a:t>
            </a:r>
            <a:r>
              <a:rPr lang="en-MY" sz="1100" b="1" dirty="0" err="1">
                <a:solidFill>
                  <a:schemeClr val="bg1"/>
                </a:solidFill>
              </a:rPr>
              <a:t>Borang</a:t>
            </a:r>
            <a:r>
              <a:rPr lang="en-MY" sz="1100" b="1" dirty="0">
                <a:solidFill>
                  <a:schemeClr val="bg1"/>
                </a:solidFill>
              </a:rPr>
              <a:t> Tender/CGR</a:t>
            </a:r>
            <a:endParaRPr lang="en-MY" sz="1000" b="1" dirty="0">
              <a:solidFill>
                <a:schemeClr val="bg1"/>
              </a:solidFill>
            </a:endParaRP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A29DBF9-F0AD-10A1-3418-247F52BFACA9}"/>
              </a:ext>
            </a:extLst>
          </p:cNvPr>
          <p:cNvCxnSpPr>
            <a:cxnSpLocks/>
            <a:stCxn id="18" idx="1"/>
            <a:endCxn id="12" idx="0"/>
          </p:cNvCxnSpPr>
          <p:nvPr/>
        </p:nvCxnSpPr>
        <p:spPr>
          <a:xfrm rot="10800000" flipV="1">
            <a:off x="6070602" y="1991786"/>
            <a:ext cx="2260379" cy="43383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1C51BA55-1C82-62DF-76A7-C96AFE97F194}"/>
              </a:ext>
            </a:extLst>
          </p:cNvPr>
          <p:cNvCxnSpPr>
            <a:cxnSpLocks/>
            <a:stCxn id="20" idx="3"/>
            <a:endCxn id="15" idx="3"/>
          </p:cNvCxnSpPr>
          <p:nvPr/>
        </p:nvCxnSpPr>
        <p:spPr>
          <a:xfrm flipH="1">
            <a:off x="8178580" y="2336082"/>
            <a:ext cx="3068540" cy="2654239"/>
          </a:xfrm>
          <a:prstGeom prst="bentConnector3">
            <a:avLst>
              <a:gd name="adj1" fmla="val -745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AA83C4C7-691F-44A9-FCFD-BD707CC96015}"/>
              </a:ext>
            </a:extLst>
          </p:cNvPr>
          <p:cNvSpPr/>
          <p:nvPr/>
        </p:nvSpPr>
        <p:spPr>
          <a:xfrm>
            <a:off x="8330980" y="1853021"/>
            <a:ext cx="2916140" cy="277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9E6B95-0ED8-FDD5-9BE8-F0256896ED16}"/>
              </a:ext>
            </a:extLst>
          </p:cNvPr>
          <p:cNvSpPr/>
          <p:nvPr/>
        </p:nvSpPr>
        <p:spPr>
          <a:xfrm>
            <a:off x="8330980" y="2197316"/>
            <a:ext cx="2916140" cy="2775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5C9B37C7-CAAE-35E8-9419-A16F1A01F4ED}"/>
              </a:ext>
            </a:extLst>
          </p:cNvPr>
          <p:cNvSpPr/>
          <p:nvPr/>
        </p:nvSpPr>
        <p:spPr>
          <a:xfrm>
            <a:off x="10098657" y="1099545"/>
            <a:ext cx="1765145" cy="616883"/>
          </a:xfrm>
          <a:prstGeom prst="wedgeRoundRectCallout">
            <a:avLst>
              <a:gd name="adj1" fmla="val 12083"/>
              <a:gd name="adj2" fmla="val 8425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Form of Tender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A1A0F055-9220-B004-DFDE-47AE41B83799}"/>
              </a:ext>
            </a:extLst>
          </p:cNvPr>
          <p:cNvSpPr/>
          <p:nvPr/>
        </p:nvSpPr>
        <p:spPr>
          <a:xfrm>
            <a:off x="2210065" y="2474847"/>
            <a:ext cx="2581010" cy="923117"/>
          </a:xfrm>
          <a:prstGeom prst="wedgeRoundRectCallout">
            <a:avLst>
              <a:gd name="adj1" fmla="val 27952"/>
              <a:gd name="adj2" fmla="val 70839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PDF </a:t>
            </a:r>
            <a:r>
              <a:rPr lang="en-MY" sz="1200" dirty="0" err="1">
                <a:solidFill>
                  <a:schemeClr val="tx1"/>
                </a:solidFill>
              </a:rPr>
              <a:t>borang</a:t>
            </a:r>
            <a:r>
              <a:rPr lang="en-MY" sz="1200" dirty="0">
                <a:solidFill>
                  <a:schemeClr val="tx1"/>
                </a:solidFill>
              </a:rPr>
              <a:t> tender yang </a:t>
            </a:r>
            <a:r>
              <a:rPr lang="en-MY" sz="1200" dirty="0" err="1">
                <a:solidFill>
                  <a:schemeClr val="tx1"/>
                </a:solidFill>
              </a:rPr>
              <a:t>telah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lengkap</a:t>
            </a:r>
            <a:r>
              <a:rPr lang="en-MY" sz="1200" dirty="0">
                <a:solidFill>
                  <a:schemeClr val="tx1"/>
                </a:solidFill>
              </a:rPr>
              <a:t> di cop dan </a:t>
            </a:r>
            <a:r>
              <a:rPr lang="en-MY" sz="1200" dirty="0" err="1">
                <a:solidFill>
                  <a:schemeClr val="tx1"/>
                </a:solidFill>
              </a:rPr>
              <a:t>bertandatangan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2381E008-A669-2839-E43C-21B8342DDE96}"/>
              </a:ext>
            </a:extLst>
          </p:cNvPr>
          <p:cNvSpPr/>
          <p:nvPr/>
        </p:nvSpPr>
        <p:spPr>
          <a:xfrm>
            <a:off x="5255072" y="3314348"/>
            <a:ext cx="1335452" cy="455350"/>
          </a:xfrm>
          <a:prstGeom prst="wedgeRoundRectCallout">
            <a:avLst>
              <a:gd name="adj1" fmla="val 55768"/>
              <a:gd name="adj2" fmla="val 18544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774C8A28-78D4-13A7-A992-D51528D0AD65}"/>
              </a:ext>
            </a:extLst>
          </p:cNvPr>
          <p:cNvSpPr/>
          <p:nvPr/>
        </p:nvSpPr>
        <p:spPr>
          <a:xfrm>
            <a:off x="6219825" y="2157883"/>
            <a:ext cx="1890963" cy="750466"/>
          </a:xfrm>
          <a:prstGeom prst="wedgeRoundRectCallout">
            <a:avLst>
              <a:gd name="adj1" fmla="val 14967"/>
              <a:gd name="adj2" fmla="val 6169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turun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Borang</a:t>
            </a:r>
            <a:r>
              <a:rPr lang="en-MY" sz="1200" dirty="0">
                <a:solidFill>
                  <a:schemeClr val="tx1"/>
                </a:solidFill>
              </a:rPr>
              <a:t> Tender yang </a:t>
            </a:r>
            <a:r>
              <a:rPr lang="en-MY" sz="1200" dirty="0" err="1">
                <a:solidFill>
                  <a:schemeClr val="tx1"/>
                </a:solidFill>
              </a:rPr>
              <a:t>telah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10079C01-30C7-8E10-7009-F773A6373217}"/>
              </a:ext>
            </a:extLst>
          </p:cNvPr>
          <p:cNvSpPr/>
          <p:nvPr/>
        </p:nvSpPr>
        <p:spPr>
          <a:xfrm>
            <a:off x="831158" y="5432663"/>
            <a:ext cx="2581010" cy="455351"/>
          </a:xfrm>
          <a:prstGeom prst="wedgeRoundRectCallout">
            <a:avLst>
              <a:gd name="adj1" fmla="val 56737"/>
              <a:gd name="adj2" fmla="val -3750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6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PDF CGR.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F8BC305F-005C-372D-EC45-DA31723C1177}"/>
              </a:ext>
            </a:extLst>
          </p:cNvPr>
          <p:cNvSpPr/>
          <p:nvPr/>
        </p:nvSpPr>
        <p:spPr>
          <a:xfrm>
            <a:off x="5505511" y="5635166"/>
            <a:ext cx="1335452" cy="455350"/>
          </a:xfrm>
          <a:prstGeom prst="wedgeRoundRectCallout">
            <a:avLst>
              <a:gd name="adj1" fmla="val 32944"/>
              <a:gd name="adj2" fmla="val -73495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7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358E0340-49C5-3A1A-4F92-381C95C230EC}"/>
              </a:ext>
            </a:extLst>
          </p:cNvPr>
          <p:cNvSpPr/>
          <p:nvPr/>
        </p:nvSpPr>
        <p:spPr>
          <a:xfrm>
            <a:off x="6253721" y="3930717"/>
            <a:ext cx="1890963" cy="750466"/>
          </a:xfrm>
          <a:prstGeom prst="wedgeRoundRectCallout">
            <a:avLst>
              <a:gd name="adj1" fmla="val 14967"/>
              <a:gd name="adj2" fmla="val 61697"/>
              <a:gd name="adj3" fmla="val 16667"/>
            </a:avLst>
          </a:prstGeom>
          <a:solidFill>
            <a:schemeClr val="bg1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turun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 CGR yang </a:t>
            </a:r>
            <a:r>
              <a:rPr lang="en-MY" sz="1200" dirty="0" err="1">
                <a:solidFill>
                  <a:schemeClr val="tx1"/>
                </a:solidFill>
              </a:rPr>
              <a:t>telah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64BE8F-BD40-66A5-2106-EE940C2B3B0E}"/>
              </a:ext>
            </a:extLst>
          </p:cNvPr>
          <p:cNvSpPr txBox="1"/>
          <p:nvPr/>
        </p:nvSpPr>
        <p:spPr>
          <a:xfrm>
            <a:off x="3500570" y="368400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52457D5-AF98-4395-1720-9CDAC29BCD1C}"/>
              </a:ext>
            </a:extLst>
          </p:cNvPr>
          <p:cNvSpPr/>
          <p:nvPr/>
        </p:nvSpPr>
        <p:spPr>
          <a:xfrm>
            <a:off x="97428" y="3481660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87CC45-6CCF-5FCB-9C7C-1A211257A5B1}"/>
              </a:ext>
            </a:extLst>
          </p:cNvPr>
          <p:cNvSpPr/>
          <p:nvPr/>
        </p:nvSpPr>
        <p:spPr>
          <a:xfrm>
            <a:off x="107277" y="4379975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DDB815D5-4BF3-CC14-297F-294851456C60}"/>
              </a:ext>
            </a:extLst>
          </p:cNvPr>
          <p:cNvSpPr/>
          <p:nvPr/>
        </p:nvSpPr>
        <p:spPr>
          <a:xfrm>
            <a:off x="1652959" y="4348455"/>
            <a:ext cx="1765145" cy="603346"/>
          </a:xfrm>
          <a:prstGeom prst="wedgeRoundRectCallout">
            <a:avLst>
              <a:gd name="adj1" fmla="val -60765"/>
              <a:gd name="adj2" fmla="val -2308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Prabida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87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09E8DAA-E16A-FCC9-4544-34E18A969B33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C57526-C2F0-BB14-4386-1066DADE1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A83338-1F9B-681C-1FBF-29BB557BA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4533FB-338F-6073-7AF7-47567396A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40309" r="937" b="7714"/>
          <a:stretch/>
        </p:blipFill>
        <p:spPr>
          <a:xfrm>
            <a:off x="2218944" y="1472761"/>
            <a:ext cx="9028176" cy="48761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2AB5EA-5D6C-1966-FB31-FDE986CB1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03" t="40091" r="1406" b="13219"/>
          <a:stretch/>
        </p:blipFill>
        <p:spPr>
          <a:xfrm>
            <a:off x="7744576" y="2289363"/>
            <a:ext cx="3420248" cy="392496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83C4C7-691F-44A9-FCFD-BD707CC96015}"/>
              </a:ext>
            </a:extLst>
          </p:cNvPr>
          <p:cNvSpPr/>
          <p:nvPr/>
        </p:nvSpPr>
        <p:spPr>
          <a:xfrm>
            <a:off x="7725907" y="2865433"/>
            <a:ext cx="3420247" cy="1204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9E6B95-0ED8-FDD5-9BE8-F0256896ED16}"/>
              </a:ext>
            </a:extLst>
          </p:cNvPr>
          <p:cNvSpPr/>
          <p:nvPr/>
        </p:nvSpPr>
        <p:spPr>
          <a:xfrm>
            <a:off x="7725907" y="4384058"/>
            <a:ext cx="3420248" cy="15022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EEC2D0-EC0D-7BB8-C148-3283A7CCA564}"/>
              </a:ext>
            </a:extLst>
          </p:cNvPr>
          <p:cNvSpPr/>
          <p:nvPr/>
        </p:nvSpPr>
        <p:spPr>
          <a:xfrm>
            <a:off x="193929" y="359537"/>
            <a:ext cx="1628775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                       “Requirement Doc”</a:t>
            </a:r>
            <a:endParaRPr lang="en-MY" sz="1000" b="1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9DD3B3-21EE-28F7-E8A6-B0DE713F1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73214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ARCHITECTURAL/MEDICAL/SIVIL/STRUCTURE/MECHANICAL/ELECTRICAL/ICT/EPW/OTHERS REQUIREMENTS</a:t>
            </a:r>
            <a:endParaRPr lang="en-MY" sz="14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9B460E5-398E-81B7-A945-0240E7D54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45" t="83182" r="1406" b="13219"/>
          <a:stretch/>
        </p:blipFill>
        <p:spPr>
          <a:xfrm>
            <a:off x="9144000" y="6064181"/>
            <a:ext cx="1941575" cy="302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6C0392-9EEF-8850-4EBF-F8C9FE8390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59" t="79374" r="8947" b="17660"/>
          <a:stretch/>
        </p:blipFill>
        <p:spPr>
          <a:xfrm>
            <a:off x="7781152" y="6148936"/>
            <a:ext cx="1493485" cy="302549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35BA082-FBB9-A102-55C0-C9EB6C449155}"/>
              </a:ext>
            </a:extLst>
          </p:cNvPr>
          <p:cNvSpPr/>
          <p:nvPr/>
        </p:nvSpPr>
        <p:spPr>
          <a:xfrm>
            <a:off x="4752976" y="3127327"/>
            <a:ext cx="2099694" cy="603346"/>
          </a:xfrm>
          <a:prstGeom prst="wedgeRoundRectCallout">
            <a:avLst>
              <a:gd name="adj1" fmla="val 67124"/>
              <a:gd name="adj2" fmla="val -8880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kategori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EE094-5A02-D6C0-13AD-06A804583695}"/>
              </a:ext>
            </a:extLst>
          </p:cNvPr>
          <p:cNvSpPr txBox="1"/>
          <p:nvPr/>
        </p:nvSpPr>
        <p:spPr>
          <a:xfrm>
            <a:off x="3491104" y="383698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7830BAB-2B3D-DE2F-BF71-DFA579D6AA96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9FB6E-8289-7AD9-26F8-66A542E08611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A28184F2-69D5-E949-CBD4-8E653CAC8EB5}"/>
              </a:ext>
            </a:extLst>
          </p:cNvPr>
          <p:cNvSpPr/>
          <p:nvPr/>
        </p:nvSpPr>
        <p:spPr>
          <a:xfrm>
            <a:off x="1652959" y="4348455"/>
            <a:ext cx="1765145" cy="603346"/>
          </a:xfrm>
          <a:prstGeom prst="wedgeRoundRectCallout">
            <a:avLst>
              <a:gd name="adj1" fmla="val -60765"/>
              <a:gd name="adj2" fmla="val -2308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Prabida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702FEA-8B71-FD49-E124-FA3977E40207}"/>
              </a:ext>
            </a:extLst>
          </p:cNvPr>
          <p:cNvSpPr/>
          <p:nvPr/>
        </p:nvSpPr>
        <p:spPr>
          <a:xfrm>
            <a:off x="323035" y="5921661"/>
            <a:ext cx="4023757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 err="1">
                <a:solidFill>
                  <a:sysClr val="windowText" lastClr="000000"/>
                </a:solidFill>
              </a:rPr>
              <a:t>Butang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muat</a:t>
            </a:r>
            <a:r>
              <a:rPr lang="en-MY" sz="1200" dirty="0">
                <a:solidFill>
                  <a:sysClr val="windowText" lastClr="000000"/>
                </a:solidFill>
              </a:rPr>
              <a:t> naik </a:t>
            </a:r>
            <a:r>
              <a:rPr lang="en-MY" sz="1200" dirty="0" err="1">
                <a:solidFill>
                  <a:sysClr val="windowText" lastClr="000000"/>
                </a:solidFill>
              </a:rPr>
              <a:t>bagi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kategori-kategori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diatas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mempunyai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fungsi</a:t>
            </a:r>
            <a:r>
              <a:rPr lang="en-MY" sz="1200" dirty="0">
                <a:solidFill>
                  <a:sysClr val="windowText" lastClr="000000"/>
                </a:solidFill>
              </a:rPr>
              <a:t> dan sub </a:t>
            </a:r>
            <a:r>
              <a:rPr lang="en-MY" sz="1200" dirty="0" err="1">
                <a:solidFill>
                  <a:sysClr val="windowText" lastClr="000000"/>
                </a:solidFill>
              </a:rPr>
              <a:t>kategori</a:t>
            </a:r>
            <a:r>
              <a:rPr lang="en-MY" sz="1200" dirty="0">
                <a:solidFill>
                  <a:sysClr val="windowText" lastClr="000000"/>
                </a:solidFill>
              </a:rPr>
              <a:t> yang </a:t>
            </a:r>
            <a:r>
              <a:rPr lang="en-MY" sz="1200" dirty="0" err="1">
                <a:solidFill>
                  <a:sysClr val="windowText" lastClr="000000"/>
                </a:solidFill>
              </a:rPr>
              <a:t>sama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76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73214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ARCHITECTURAL/MEDICAL/SIVIL/STRUCTURE/MECHANICAL/ELECTRICAL/ICT/EPW/OTHERS REQUIREMENTS</a:t>
            </a:r>
            <a:br>
              <a:rPr lang="en-MY" sz="1800" u="sng" dirty="0"/>
            </a:br>
            <a:r>
              <a:rPr lang="en-MY" sz="1400" dirty="0">
                <a:solidFill>
                  <a:srgbClr val="FF0000"/>
                </a:solidFill>
              </a:rPr>
              <a:t>Note: </a:t>
            </a:r>
            <a:r>
              <a:rPr lang="en-MY" sz="1400" dirty="0" err="1">
                <a:solidFill>
                  <a:srgbClr val="FF0000"/>
                </a:solidFill>
              </a:rPr>
              <a:t>butang</a:t>
            </a:r>
            <a:r>
              <a:rPr lang="en-MY" sz="1400" dirty="0">
                <a:solidFill>
                  <a:srgbClr val="FF0000"/>
                </a:solidFill>
              </a:rPr>
              <a:t> </a:t>
            </a:r>
            <a:r>
              <a:rPr lang="en-MY" sz="1400" dirty="0" err="1">
                <a:solidFill>
                  <a:srgbClr val="FF0000"/>
                </a:solidFill>
              </a:rPr>
              <a:t>muat</a:t>
            </a:r>
            <a:r>
              <a:rPr lang="en-MY" sz="1400" dirty="0">
                <a:solidFill>
                  <a:srgbClr val="FF0000"/>
                </a:solidFill>
              </a:rPr>
              <a:t> naik </a:t>
            </a:r>
            <a:r>
              <a:rPr lang="en-MY" sz="1400" dirty="0" err="1">
                <a:solidFill>
                  <a:srgbClr val="FF0000"/>
                </a:solidFill>
              </a:rPr>
              <a:t>bagi</a:t>
            </a:r>
            <a:r>
              <a:rPr lang="en-MY" sz="1400" dirty="0">
                <a:solidFill>
                  <a:srgbClr val="FF0000"/>
                </a:solidFill>
              </a:rPr>
              <a:t> </a:t>
            </a:r>
            <a:r>
              <a:rPr lang="en-MY" sz="1400" dirty="0" err="1">
                <a:solidFill>
                  <a:srgbClr val="FF0000"/>
                </a:solidFill>
              </a:rPr>
              <a:t>kategori-kategori</a:t>
            </a:r>
            <a:r>
              <a:rPr lang="en-MY" sz="1400" dirty="0">
                <a:solidFill>
                  <a:srgbClr val="FF0000"/>
                </a:solidFill>
              </a:rPr>
              <a:t> </a:t>
            </a:r>
            <a:r>
              <a:rPr lang="en-MY" sz="1400" dirty="0" err="1">
                <a:solidFill>
                  <a:srgbClr val="FF0000"/>
                </a:solidFill>
              </a:rPr>
              <a:t>diatas</a:t>
            </a:r>
            <a:r>
              <a:rPr lang="en-MY" sz="1400" dirty="0">
                <a:solidFill>
                  <a:srgbClr val="FF0000"/>
                </a:solidFill>
              </a:rPr>
              <a:t> </a:t>
            </a:r>
            <a:r>
              <a:rPr lang="en-MY" sz="1400" dirty="0" err="1">
                <a:solidFill>
                  <a:srgbClr val="FF0000"/>
                </a:solidFill>
              </a:rPr>
              <a:t>mempunyai</a:t>
            </a:r>
            <a:r>
              <a:rPr lang="en-MY" sz="1400" dirty="0">
                <a:solidFill>
                  <a:srgbClr val="FF0000"/>
                </a:solidFill>
              </a:rPr>
              <a:t> </a:t>
            </a:r>
            <a:r>
              <a:rPr lang="en-MY" sz="1400" dirty="0" err="1">
                <a:solidFill>
                  <a:srgbClr val="FF0000"/>
                </a:solidFill>
              </a:rPr>
              <a:t>fungsi</a:t>
            </a:r>
            <a:r>
              <a:rPr lang="en-MY" sz="1400" dirty="0">
                <a:solidFill>
                  <a:srgbClr val="FF0000"/>
                </a:solidFill>
              </a:rPr>
              <a:t> dan sub </a:t>
            </a:r>
            <a:r>
              <a:rPr lang="en-MY" sz="1400" dirty="0" err="1">
                <a:solidFill>
                  <a:srgbClr val="FF0000"/>
                </a:solidFill>
              </a:rPr>
              <a:t>kategori</a:t>
            </a:r>
            <a:r>
              <a:rPr lang="en-MY" sz="1400" dirty="0">
                <a:solidFill>
                  <a:srgbClr val="FF0000"/>
                </a:solidFill>
              </a:rPr>
              <a:t> yang </a:t>
            </a:r>
            <a:r>
              <a:rPr lang="en-MY" sz="1400" dirty="0" err="1">
                <a:solidFill>
                  <a:srgbClr val="FF0000"/>
                </a:solidFill>
              </a:rPr>
              <a:t>sama</a:t>
            </a:r>
            <a:endParaRPr lang="en-MY" sz="1400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041FB3-27C2-31A6-83B2-EFB9262FC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75" t="37667" r="1016" b="40310"/>
          <a:stretch/>
        </p:blipFill>
        <p:spPr>
          <a:xfrm>
            <a:off x="6071850" y="1968535"/>
            <a:ext cx="5922325" cy="156800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9F73B0-29EC-7197-BF75-5FBA54C23D20}"/>
              </a:ext>
            </a:extLst>
          </p:cNvPr>
          <p:cNvSpPr/>
          <p:nvPr/>
        </p:nvSpPr>
        <p:spPr>
          <a:xfrm>
            <a:off x="161925" y="359537"/>
            <a:ext cx="1628775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                       “Requirement Doc”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5C8CE7-5A76-7953-CEB3-549B14D366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04" t="47325" r="2459" b="38904"/>
          <a:stretch/>
        </p:blipFill>
        <p:spPr>
          <a:xfrm>
            <a:off x="2232086" y="2008379"/>
            <a:ext cx="3405385" cy="134642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1C63186-12F6-2764-26E5-D83F3C25C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64221" t="39510" r="18540" b="41587"/>
          <a:stretch/>
        </p:blipFill>
        <p:spPr>
          <a:xfrm>
            <a:off x="8579805" y="2388149"/>
            <a:ext cx="3552719" cy="1381919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6840973B-E37A-9534-CDE5-56B50ECA2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359" t="55897" r="1359" b="40334"/>
          <a:stretch/>
        </p:blipFill>
        <p:spPr>
          <a:xfrm>
            <a:off x="11011781" y="3472808"/>
            <a:ext cx="1088518" cy="27551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341907-B59A-7450-B5B6-0339A788A8A0}"/>
              </a:ext>
            </a:extLst>
          </p:cNvPr>
          <p:cNvSpPr/>
          <p:nvPr/>
        </p:nvSpPr>
        <p:spPr>
          <a:xfrm>
            <a:off x="11605721" y="2031544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743141" y="2448671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B569C13-F452-8432-2FB1-BB90FD490D86}"/>
              </a:ext>
            </a:extLst>
          </p:cNvPr>
          <p:cNvCxnSpPr>
            <a:cxnSpLocks/>
          </p:cNvCxnSpPr>
          <p:nvPr/>
        </p:nvCxnSpPr>
        <p:spPr>
          <a:xfrm>
            <a:off x="5810777" y="3397964"/>
            <a:ext cx="22297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F4280140-6BF3-D071-58BF-B37DCEB2D3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297" t="40750" r="1484" b="25774"/>
          <a:stretch/>
        </p:blipFill>
        <p:spPr>
          <a:xfrm>
            <a:off x="6052800" y="3944766"/>
            <a:ext cx="6047499" cy="20986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AB19B1AD-C62E-095D-D504-60E2ADD6F7AF}"/>
              </a:ext>
            </a:extLst>
          </p:cNvPr>
          <p:cNvSpPr/>
          <p:nvPr/>
        </p:nvSpPr>
        <p:spPr>
          <a:xfrm>
            <a:off x="11719946" y="3986589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3</a:t>
            </a:r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68368DCE-9FBC-7A73-80DE-00E87679AF05}"/>
              </a:ext>
            </a:extLst>
          </p:cNvPr>
          <p:cNvCxnSpPr>
            <a:cxnSpLocks/>
            <a:stCxn id="12" idx="1"/>
          </p:cNvCxnSpPr>
          <p:nvPr/>
        </p:nvCxnSpPr>
        <p:spPr>
          <a:xfrm rot="10800000" flipV="1">
            <a:off x="8954081" y="3610564"/>
            <a:ext cx="2057700" cy="1230476"/>
          </a:xfrm>
          <a:prstGeom prst="bentConnector3">
            <a:avLst>
              <a:gd name="adj1" fmla="val 5755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D38434CE-876B-70A5-7F82-120DC547F97C}"/>
              </a:ext>
            </a:extLst>
          </p:cNvPr>
          <p:cNvSpPr/>
          <p:nvPr/>
        </p:nvSpPr>
        <p:spPr>
          <a:xfrm>
            <a:off x="2141029" y="1563624"/>
            <a:ext cx="2504504" cy="3624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u="sng" dirty="0" err="1">
                <a:solidFill>
                  <a:srgbClr val="1A2226"/>
                </a:solidFill>
              </a:rPr>
              <a:t>Kategori</a:t>
            </a:r>
            <a:r>
              <a:rPr lang="en-US" u="sng" dirty="0">
                <a:solidFill>
                  <a:srgbClr val="1A2226"/>
                </a:solidFill>
              </a:rPr>
              <a:t> </a:t>
            </a:r>
            <a:r>
              <a:rPr lang="en-US" u="sng" dirty="0" err="1">
                <a:solidFill>
                  <a:srgbClr val="1A2226"/>
                </a:solidFill>
              </a:rPr>
              <a:t>Dokumen</a:t>
            </a:r>
            <a:r>
              <a:rPr lang="en-US" u="sng" dirty="0">
                <a:solidFill>
                  <a:srgbClr val="1A2226"/>
                </a:solidFill>
              </a:rPr>
              <a:t>:</a:t>
            </a:r>
            <a:endParaRPr lang="en-MY" u="sng" dirty="0">
              <a:solidFill>
                <a:srgbClr val="1A2226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1B927A3-F6B1-5B27-5298-ECF407CD29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03" t="65294" r="1406" b="17201"/>
          <a:stretch/>
        </p:blipFill>
        <p:spPr>
          <a:xfrm>
            <a:off x="2232086" y="3373093"/>
            <a:ext cx="3405386" cy="147154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" name="Right Brace 33">
            <a:extLst>
              <a:ext uri="{FF2B5EF4-FFF2-40B4-BE49-F238E27FC236}">
                <a16:creationId xmlns:a16="http://schemas.microsoft.com/office/drawing/2014/main" id="{CC6C9BC7-C6E7-DCC1-87E4-2D15C905AED6}"/>
              </a:ext>
            </a:extLst>
          </p:cNvPr>
          <p:cNvSpPr/>
          <p:nvPr/>
        </p:nvSpPr>
        <p:spPr>
          <a:xfrm>
            <a:off x="5633993" y="2071633"/>
            <a:ext cx="220218" cy="2652662"/>
          </a:xfrm>
          <a:prstGeom prst="rightBrac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A4A76620-EFCC-459D-6F9C-C32DAF71FC54}"/>
              </a:ext>
            </a:extLst>
          </p:cNvPr>
          <p:cNvCxnSpPr>
            <a:endCxn id="7" idx="1"/>
          </p:cNvCxnSpPr>
          <p:nvPr/>
        </p:nvCxnSpPr>
        <p:spPr>
          <a:xfrm>
            <a:off x="6829425" y="2541348"/>
            <a:ext cx="1750380" cy="53776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Speech Bubble: Rectangle with Corners Rounded 58">
            <a:extLst>
              <a:ext uri="{FF2B5EF4-FFF2-40B4-BE49-F238E27FC236}">
                <a16:creationId xmlns:a16="http://schemas.microsoft.com/office/drawing/2014/main" id="{B8A6A3C0-F766-DF4D-1043-0C72188FFA86}"/>
              </a:ext>
            </a:extLst>
          </p:cNvPr>
          <p:cNvSpPr/>
          <p:nvPr/>
        </p:nvSpPr>
        <p:spPr>
          <a:xfrm>
            <a:off x="6554531" y="1954735"/>
            <a:ext cx="1887157" cy="359914"/>
          </a:xfrm>
          <a:prstGeom prst="wedgeRoundRectCallout">
            <a:avLst>
              <a:gd name="adj1" fmla="val -52784"/>
              <a:gd name="adj2" fmla="val 85330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daftar </a:t>
            </a:r>
            <a:r>
              <a:rPr lang="en-MY" sz="1200" dirty="0" err="1">
                <a:solidFill>
                  <a:schemeClr val="tx1"/>
                </a:solidFill>
              </a:rPr>
              <a:t>bangunan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60" name="Speech Bubble: Rectangle with Corners Rounded 59">
            <a:extLst>
              <a:ext uri="{FF2B5EF4-FFF2-40B4-BE49-F238E27FC236}">
                <a16:creationId xmlns:a16="http://schemas.microsoft.com/office/drawing/2014/main" id="{74B66336-B961-63D1-8BF4-14BA6DA035E1}"/>
              </a:ext>
            </a:extLst>
          </p:cNvPr>
          <p:cNvSpPr/>
          <p:nvPr/>
        </p:nvSpPr>
        <p:spPr>
          <a:xfrm>
            <a:off x="9577503" y="2918189"/>
            <a:ext cx="2044436" cy="359914"/>
          </a:xfrm>
          <a:prstGeom prst="wedgeRoundRectCallout">
            <a:avLst>
              <a:gd name="adj1" fmla="val -52784"/>
              <a:gd name="adj2" fmla="val 85330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Isikan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nama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Bangunan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C5A23495-2289-2454-88AA-067BCD54208B}"/>
              </a:ext>
            </a:extLst>
          </p:cNvPr>
          <p:cNvSpPr/>
          <p:nvPr/>
        </p:nvSpPr>
        <p:spPr>
          <a:xfrm>
            <a:off x="7069552" y="3471719"/>
            <a:ext cx="2044436" cy="359914"/>
          </a:xfrm>
          <a:prstGeom prst="wedgeRoundRectCallout">
            <a:avLst>
              <a:gd name="adj1" fmla="val 106087"/>
              <a:gd name="adj2" fmla="val -1788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Daftar</a:t>
            </a: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EDEABEB1-80FC-8488-1711-951DBF731655}"/>
              </a:ext>
            </a:extLst>
          </p:cNvPr>
          <p:cNvSpPr/>
          <p:nvPr/>
        </p:nvSpPr>
        <p:spPr>
          <a:xfrm>
            <a:off x="7362824" y="5238663"/>
            <a:ext cx="2044436" cy="1030596"/>
          </a:xfrm>
          <a:prstGeom prst="wedgeRoundRectCallout">
            <a:avLst>
              <a:gd name="adj1" fmla="val 60429"/>
              <a:gd name="adj2" fmla="val -1932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kategori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berikut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(</a:t>
            </a:r>
            <a:r>
              <a:rPr lang="en-MY" sz="1200" dirty="0" err="1">
                <a:solidFill>
                  <a:schemeClr val="tx1"/>
                </a:solidFill>
              </a:rPr>
              <a:t>lihat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muka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surat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seterusnya</a:t>
            </a:r>
            <a:r>
              <a:rPr lang="en-MY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0F90A509-DF7F-AFA4-ABB0-8BFC15ED42B6}"/>
              </a:ext>
            </a:extLst>
          </p:cNvPr>
          <p:cNvSpPr/>
          <p:nvPr/>
        </p:nvSpPr>
        <p:spPr>
          <a:xfrm>
            <a:off x="9831563" y="4711353"/>
            <a:ext cx="1579387" cy="10305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7F85D4-9758-AC36-EF4A-B75105E45037}"/>
              </a:ext>
            </a:extLst>
          </p:cNvPr>
          <p:cNvSpPr txBox="1"/>
          <p:nvPr/>
        </p:nvSpPr>
        <p:spPr>
          <a:xfrm>
            <a:off x="3510006" y="370260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1A1319-9057-B251-B54B-FC6B55ED820C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313638C-D126-66C7-8881-BF388234DA08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548054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ARCHITECTURAL/MEDICAL/SIVIL/STRUCTURE/MECHANICAL/ELECTRICAL/ICT/EPW/OTHERS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a)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Report/Design Calculation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F8485-2CE5-89D7-7559-A7258A61D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97" t="40750" r="1484" b="25774"/>
          <a:stretch/>
        </p:blipFill>
        <p:spPr>
          <a:xfrm>
            <a:off x="2182901" y="1651481"/>
            <a:ext cx="6047499" cy="20986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FFA39D-2595-7E18-9060-6BEC6149EC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97" t="40750" r="20715" b="44183"/>
          <a:stretch/>
        </p:blipFill>
        <p:spPr>
          <a:xfrm>
            <a:off x="8507509" y="1634887"/>
            <a:ext cx="3571875" cy="127372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9F73B0-29EC-7197-BF75-5FBA54C23D20}"/>
              </a:ext>
            </a:extLst>
          </p:cNvPr>
          <p:cNvSpPr/>
          <p:nvPr/>
        </p:nvSpPr>
        <p:spPr>
          <a:xfrm>
            <a:off x="161925" y="377825"/>
            <a:ext cx="1628775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                       “Requirement Doc”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6840973B-E37A-9534-CDE5-56B50ECA21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359" t="55897" r="1359" b="40334"/>
          <a:stretch/>
        </p:blipFill>
        <p:spPr>
          <a:xfrm>
            <a:off x="10901232" y="3576012"/>
            <a:ext cx="1088518" cy="275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C4C0D3-A934-D6E4-C9C9-055C1B470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51" t="66214" r="13631" b="21462"/>
          <a:stretch/>
        </p:blipFill>
        <p:spPr>
          <a:xfrm>
            <a:off x="8507509" y="2917757"/>
            <a:ext cx="3571875" cy="10418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E341907-B59A-7450-B5B6-0339A788A8A0}"/>
              </a:ext>
            </a:extLst>
          </p:cNvPr>
          <p:cNvSpPr/>
          <p:nvPr/>
        </p:nvSpPr>
        <p:spPr>
          <a:xfrm>
            <a:off x="7850285" y="1698857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711652" y="1675606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4BE039-4EB0-0E93-2647-E719F7454D3F}"/>
              </a:ext>
            </a:extLst>
          </p:cNvPr>
          <p:cNvSpPr/>
          <p:nvPr/>
        </p:nvSpPr>
        <p:spPr>
          <a:xfrm>
            <a:off x="6084547" y="2472203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6F7E661A-D171-4A82-418C-A2461C9917AD}"/>
              </a:ext>
            </a:extLst>
          </p:cNvPr>
          <p:cNvCxnSpPr>
            <a:cxnSpLocks/>
            <a:stCxn id="19" idx="2"/>
            <a:endCxn id="14" idx="2"/>
          </p:cNvCxnSpPr>
          <p:nvPr/>
        </p:nvCxnSpPr>
        <p:spPr>
          <a:xfrm rot="16200000" flipH="1">
            <a:off x="7926248" y="1592374"/>
            <a:ext cx="1235111" cy="3499287"/>
          </a:xfrm>
          <a:prstGeom prst="bentConnector3">
            <a:avLst>
              <a:gd name="adj1" fmla="val 11850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C80895D6-1730-4771-30BF-F6E99CED69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2959" t="80273" r="1328" b="15642"/>
          <a:stretch/>
        </p:blipFill>
        <p:spPr>
          <a:xfrm>
            <a:off x="10981858" y="2607061"/>
            <a:ext cx="1063169" cy="269669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E33DE1C9-9F78-507E-C661-177D878A5A31}"/>
              </a:ext>
            </a:extLst>
          </p:cNvPr>
          <p:cNvSpPr/>
          <p:nvPr/>
        </p:nvSpPr>
        <p:spPr>
          <a:xfrm>
            <a:off x="4064644" y="2928324"/>
            <a:ext cx="1887157" cy="647688"/>
          </a:xfrm>
          <a:prstGeom prst="wedgeRoundRectCallout">
            <a:avLst>
              <a:gd name="adj1" fmla="val 53714"/>
              <a:gd name="adj2" fmla="val -97859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report/design calculation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0F34D449-396E-8FA8-3B6E-A5F2D8AD292B}"/>
              </a:ext>
            </a:extLst>
          </p:cNvPr>
          <p:cNvSpPr/>
          <p:nvPr/>
        </p:nvSpPr>
        <p:spPr>
          <a:xfrm>
            <a:off x="9349867" y="4523966"/>
            <a:ext cx="2639883" cy="1217983"/>
          </a:xfrm>
          <a:prstGeom prst="wedgeRoundRectCallout">
            <a:avLst>
              <a:gd name="adj1" fmla="val 21418"/>
              <a:gd name="adj2" fmla="val -8688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dan </a:t>
            </a: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F7409-DC03-B67A-7C9A-EB416CD12EA9}"/>
              </a:ext>
            </a:extLst>
          </p:cNvPr>
          <p:cNvSpPr txBox="1"/>
          <p:nvPr/>
        </p:nvSpPr>
        <p:spPr>
          <a:xfrm>
            <a:off x="3560803" y="374683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63F93F-F376-7B6D-2D6E-3FF0CF5EF409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7BFF23-2398-8419-9DBB-146339AC78D2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564649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ARCHITECTURAL/MEDICAL/SIVIL/STRUCTURE/MECHANICAL/ELECTRICAL/ICT/EPW/OTHERS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b)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</a:t>
            </a:r>
            <a:r>
              <a:rPr lang="en-MY" sz="1400" dirty="0" err="1">
                <a:solidFill>
                  <a:srgbClr val="0000FF"/>
                </a:solidFill>
              </a:rPr>
              <a:t>Lukisan</a:t>
            </a:r>
            <a:endParaRPr lang="en-MY" sz="1400" dirty="0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F8485-2CE5-89D7-7559-A7258A61D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97" t="40750" r="1484" b="25774"/>
          <a:stretch/>
        </p:blipFill>
        <p:spPr>
          <a:xfrm>
            <a:off x="2182901" y="1651481"/>
            <a:ext cx="6047499" cy="20986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9F73B0-29EC-7197-BF75-5FBA54C23D20}"/>
              </a:ext>
            </a:extLst>
          </p:cNvPr>
          <p:cNvSpPr/>
          <p:nvPr/>
        </p:nvSpPr>
        <p:spPr>
          <a:xfrm>
            <a:off x="161925" y="377825"/>
            <a:ext cx="1628775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                       “Requirement Doc”</a:t>
            </a:r>
            <a:endParaRPr lang="en-MY" sz="10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341907-B59A-7450-B5B6-0339A788A8A0}"/>
              </a:ext>
            </a:extLst>
          </p:cNvPr>
          <p:cNvSpPr/>
          <p:nvPr/>
        </p:nvSpPr>
        <p:spPr>
          <a:xfrm>
            <a:off x="7850285" y="1698857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4BE039-4EB0-0E93-2647-E719F7454D3F}"/>
              </a:ext>
            </a:extLst>
          </p:cNvPr>
          <p:cNvSpPr/>
          <p:nvPr/>
        </p:nvSpPr>
        <p:spPr>
          <a:xfrm>
            <a:off x="6096000" y="2710011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5C995D-3294-FE87-23B9-92DA7F5249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5" t="40750" r="19429" b="35024"/>
          <a:stretch/>
        </p:blipFill>
        <p:spPr>
          <a:xfrm>
            <a:off x="8296941" y="1658952"/>
            <a:ext cx="3709451" cy="196833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6162D0-2695-E74D-F5F5-9AFF1553D1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97" t="39869" r="18534" b="38988"/>
          <a:stretch/>
        </p:blipFill>
        <p:spPr>
          <a:xfrm>
            <a:off x="8296941" y="3718441"/>
            <a:ext cx="3709450" cy="162041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16CDEB-67DF-07DE-A5F9-B6A2D40D21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219" t="40750" r="6875" b="31720"/>
          <a:stretch/>
        </p:blipFill>
        <p:spPr>
          <a:xfrm>
            <a:off x="3794760" y="3832667"/>
            <a:ext cx="4387548" cy="148228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E3C2A-B0CA-02AC-F960-0F6F7450D4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219" t="40531" r="17604" b="38296"/>
          <a:stretch/>
        </p:blipFill>
        <p:spPr>
          <a:xfrm>
            <a:off x="2350370" y="5037787"/>
            <a:ext cx="4011728" cy="165747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607645" y="170911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C5D2DF-6127-2CAE-6277-C05621BD5A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613" t="57774" r="1484" b="38988"/>
          <a:stretch/>
        </p:blipFill>
        <p:spPr>
          <a:xfrm>
            <a:off x="10965497" y="4990989"/>
            <a:ext cx="1040894" cy="2438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3EFA14-4900-7F8B-C4FC-98300D0FA35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946" t="85190" r="1563" b="11237"/>
          <a:stretch/>
        </p:blipFill>
        <p:spPr>
          <a:xfrm>
            <a:off x="5252626" y="6037428"/>
            <a:ext cx="981533" cy="2265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1B5384-F66A-2B11-E858-E05ED4BFF3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608" t="68497" r="17894" b="27692"/>
          <a:stretch/>
        </p:blipFill>
        <p:spPr>
          <a:xfrm>
            <a:off x="2459736" y="6357938"/>
            <a:ext cx="3801364" cy="29368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CB72B27-59C4-A825-1E56-9C0E54999211}"/>
              </a:ext>
            </a:extLst>
          </p:cNvPr>
          <p:cNvSpPr/>
          <p:nvPr/>
        </p:nvSpPr>
        <p:spPr>
          <a:xfrm>
            <a:off x="11607644" y="3788110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5A860C-92C8-525B-BD97-71CF50A228EA}"/>
              </a:ext>
            </a:extLst>
          </p:cNvPr>
          <p:cNvSpPr/>
          <p:nvPr/>
        </p:nvSpPr>
        <p:spPr>
          <a:xfrm>
            <a:off x="7763608" y="386931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9940BA-E5CB-0214-B3D1-6FA35ABC25AF}"/>
              </a:ext>
            </a:extLst>
          </p:cNvPr>
          <p:cNvSpPr/>
          <p:nvPr/>
        </p:nvSpPr>
        <p:spPr>
          <a:xfrm>
            <a:off x="5954840" y="5089476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73952B3F-6947-205E-2B21-C4193F9FB0A3}"/>
              </a:ext>
            </a:extLst>
          </p:cNvPr>
          <p:cNvSpPr/>
          <p:nvPr/>
        </p:nvSpPr>
        <p:spPr>
          <a:xfrm>
            <a:off x="4064644" y="2928324"/>
            <a:ext cx="1887157" cy="500676"/>
          </a:xfrm>
          <a:prstGeom prst="wedgeRoundRectCallout">
            <a:avLst>
              <a:gd name="adj1" fmla="val 54219"/>
              <a:gd name="adj2" fmla="val -6844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drawing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F3BA3784-FADD-72D0-A4E2-00EA53BD58FC}"/>
              </a:ext>
            </a:extLst>
          </p:cNvPr>
          <p:cNvSpPr/>
          <p:nvPr/>
        </p:nvSpPr>
        <p:spPr>
          <a:xfrm>
            <a:off x="8712468" y="5394513"/>
            <a:ext cx="2639883" cy="453837"/>
          </a:xfrm>
          <a:prstGeom prst="wedgeRoundRectCallout">
            <a:avLst>
              <a:gd name="adj1" fmla="val 21418"/>
              <a:gd name="adj2" fmla="val -8688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Isikan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nama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daftar</a:t>
            </a:r>
          </a:p>
        </p:txBody>
      </p: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FB55ED9E-D18C-7D0E-C6E7-DEEE1DD5FA6B}"/>
              </a:ext>
            </a:extLst>
          </p:cNvPr>
          <p:cNvCxnSpPr>
            <a:stCxn id="19" idx="3"/>
            <a:endCxn id="7" idx="1"/>
          </p:cNvCxnSpPr>
          <p:nvPr/>
        </p:nvCxnSpPr>
        <p:spPr>
          <a:xfrm flipV="1">
            <a:off x="7515225" y="2643118"/>
            <a:ext cx="781716" cy="193023"/>
          </a:xfrm>
          <a:prstGeom prst="bentConnector3">
            <a:avLst>
              <a:gd name="adj1" fmla="val 7680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id="{15A72F70-D9FF-828C-619C-352698EF450D}"/>
              </a:ext>
            </a:extLst>
          </p:cNvPr>
          <p:cNvSpPr/>
          <p:nvPr/>
        </p:nvSpPr>
        <p:spPr>
          <a:xfrm>
            <a:off x="10009099" y="2373488"/>
            <a:ext cx="1887157" cy="500676"/>
          </a:xfrm>
          <a:prstGeom prst="wedgeRoundRectCallout">
            <a:avLst>
              <a:gd name="adj1" fmla="val -85086"/>
              <a:gd name="adj2" fmla="val -566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daftar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46D833C1-9016-6744-1390-9687196928F4}"/>
              </a:ext>
            </a:extLst>
          </p:cNvPr>
          <p:cNvCxnSpPr>
            <a:cxnSpLocks/>
            <a:endCxn id="10" idx="0"/>
          </p:cNvCxnSpPr>
          <p:nvPr/>
        </p:nvCxnSpPr>
        <p:spPr>
          <a:xfrm rot="16200000" flipH="1">
            <a:off x="9104598" y="2671372"/>
            <a:ext cx="1150559" cy="94357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B082F0E-AE11-AAB5-1F7E-2A0F8C612DF5}"/>
              </a:ext>
            </a:extLst>
          </p:cNvPr>
          <p:cNvSpPr/>
          <p:nvPr/>
        </p:nvSpPr>
        <p:spPr>
          <a:xfrm>
            <a:off x="7439025" y="4650805"/>
            <a:ext cx="710148" cy="3869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C96A3D92-732D-FE67-DF07-B1373B4C38F6}"/>
              </a:ext>
            </a:extLst>
          </p:cNvPr>
          <p:cNvSpPr/>
          <p:nvPr/>
        </p:nvSpPr>
        <p:spPr>
          <a:xfrm>
            <a:off x="6624544" y="5609524"/>
            <a:ext cx="1825477" cy="453837"/>
          </a:xfrm>
          <a:prstGeom prst="wedgeRoundRectCallout">
            <a:avLst>
              <a:gd name="adj1" fmla="val 19853"/>
              <a:gd name="adj2" fmla="val -160343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7BA6A669-9016-E19B-79FB-CF673C6E1632}"/>
              </a:ext>
            </a:extLst>
          </p:cNvPr>
          <p:cNvSpPr/>
          <p:nvPr/>
        </p:nvSpPr>
        <p:spPr>
          <a:xfrm>
            <a:off x="4043707" y="5558401"/>
            <a:ext cx="1825477" cy="453837"/>
          </a:xfrm>
          <a:prstGeom prst="wedgeRoundRectCallout">
            <a:avLst>
              <a:gd name="adj1" fmla="val 26636"/>
              <a:gd name="adj2" fmla="val 6422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8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CBCBD-B846-4211-5344-61E59AA850DB}"/>
              </a:ext>
            </a:extLst>
          </p:cNvPr>
          <p:cNvSpPr txBox="1"/>
          <p:nvPr/>
        </p:nvSpPr>
        <p:spPr>
          <a:xfrm>
            <a:off x="3464790" y="373795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BB5F55E-E38C-86F5-B115-749BC217F222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04D506-6CD7-BD5A-AD79-09CFC43128C0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982A9D6C-D0EB-3D0E-D372-0525BC5FFEF4}"/>
              </a:ext>
            </a:extLst>
          </p:cNvPr>
          <p:cNvSpPr/>
          <p:nvPr/>
        </p:nvSpPr>
        <p:spPr>
          <a:xfrm>
            <a:off x="1135900" y="3869318"/>
            <a:ext cx="2473251" cy="1001328"/>
          </a:xfrm>
          <a:prstGeom prst="wedgeRoundRectCallout">
            <a:avLst>
              <a:gd name="adj1" fmla="val 20623"/>
              <a:gd name="adj2" fmla="val 8888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6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2722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ARCHITECTURAL/MEDICAL/SIVIL/STRUCTURE/MECHANICAL/ELECTRICAL/ICT/EPW/OTHERS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C)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BIM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F8485-2CE5-89D7-7559-A7258A61D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97" t="40750" r="1484" b="25774"/>
          <a:stretch/>
        </p:blipFill>
        <p:spPr>
          <a:xfrm>
            <a:off x="2182901" y="1651481"/>
            <a:ext cx="6047499" cy="20986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9F73B0-29EC-7197-BF75-5FBA54C23D20}"/>
              </a:ext>
            </a:extLst>
          </p:cNvPr>
          <p:cNvSpPr/>
          <p:nvPr/>
        </p:nvSpPr>
        <p:spPr>
          <a:xfrm>
            <a:off x="161925" y="377825"/>
            <a:ext cx="1628775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                       “Requirement Doc”</a:t>
            </a:r>
            <a:endParaRPr lang="en-MY" sz="10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341907-B59A-7450-B5B6-0339A788A8A0}"/>
              </a:ext>
            </a:extLst>
          </p:cNvPr>
          <p:cNvSpPr/>
          <p:nvPr/>
        </p:nvSpPr>
        <p:spPr>
          <a:xfrm>
            <a:off x="7850285" y="1698857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4BE039-4EB0-0E93-2647-E719F7454D3F}"/>
              </a:ext>
            </a:extLst>
          </p:cNvPr>
          <p:cNvSpPr/>
          <p:nvPr/>
        </p:nvSpPr>
        <p:spPr>
          <a:xfrm>
            <a:off x="6096000" y="2932493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7B117-595D-1634-961F-57022464FF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53" t="40091" r="17170" b="33709"/>
          <a:stretch/>
        </p:blipFill>
        <p:spPr>
          <a:xfrm>
            <a:off x="7763608" y="4262098"/>
            <a:ext cx="4118418" cy="195479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CC32F8-0A93-C41A-FD02-0359EFF7D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35" t="65751" r="17273" b="27184"/>
          <a:stretch/>
        </p:blipFill>
        <p:spPr>
          <a:xfrm>
            <a:off x="7763609" y="5461849"/>
            <a:ext cx="3766976" cy="5160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6E2683-B690-58BD-EFEF-1DD253F9A5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59" t="80273" r="1328" b="15642"/>
          <a:stretch/>
        </p:blipFill>
        <p:spPr>
          <a:xfrm>
            <a:off x="10811559" y="5147936"/>
            <a:ext cx="1063169" cy="2696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519765" y="428480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5C0367F-61A2-8D66-83D6-9813BBD954F4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7515225" y="3058623"/>
            <a:ext cx="2307592" cy="120347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D4146178-AC96-32F4-8330-7078ECB10078}"/>
              </a:ext>
            </a:extLst>
          </p:cNvPr>
          <p:cNvSpPr/>
          <p:nvPr/>
        </p:nvSpPr>
        <p:spPr>
          <a:xfrm>
            <a:off x="4035651" y="3159684"/>
            <a:ext cx="1887157" cy="500676"/>
          </a:xfrm>
          <a:prstGeom prst="wedgeRoundRectCallout">
            <a:avLst>
              <a:gd name="adj1" fmla="val 54219"/>
              <a:gd name="adj2" fmla="val -6844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BIM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B0D418A6-53EB-5D9D-553E-67123B85C4F1}"/>
              </a:ext>
            </a:extLst>
          </p:cNvPr>
          <p:cNvSpPr/>
          <p:nvPr/>
        </p:nvSpPr>
        <p:spPr>
          <a:xfrm>
            <a:off x="6681039" y="3790514"/>
            <a:ext cx="2473251" cy="1001328"/>
          </a:xfrm>
          <a:prstGeom prst="wedgeRoundRectCallout">
            <a:avLst>
              <a:gd name="adj1" fmla="val 20623"/>
              <a:gd name="adj2" fmla="val 8888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6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9D0B5881-E951-CE5D-19D6-2F0C440258EA}"/>
              </a:ext>
            </a:extLst>
          </p:cNvPr>
          <p:cNvSpPr/>
          <p:nvPr/>
        </p:nvSpPr>
        <p:spPr>
          <a:xfrm>
            <a:off x="9647097" y="4584017"/>
            <a:ext cx="1825477" cy="453837"/>
          </a:xfrm>
          <a:prstGeom prst="wedgeRoundRectCallout">
            <a:avLst>
              <a:gd name="adj1" fmla="val 26636"/>
              <a:gd name="adj2" fmla="val 6422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8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B7A03-7AB2-3EE4-5B2D-1F34968BCC7B}"/>
              </a:ext>
            </a:extLst>
          </p:cNvPr>
          <p:cNvSpPr txBox="1"/>
          <p:nvPr/>
        </p:nvSpPr>
        <p:spPr>
          <a:xfrm>
            <a:off x="3487689" y="401121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E3F66D-F6C2-FA3D-77D4-6BE0F6F435FE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4FDF36-0A97-2B10-0105-18CD5AA891E7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36870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ARCHITECTURAL/MEDICAL/SIVIL/STRUCTURE/MECHANICAL/ELECTRICAL/ICT/EPW/OTHERS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C)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Other Document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8F8485-2CE5-89D7-7559-A7258A61D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97" t="40750" r="1484" b="25774"/>
          <a:stretch/>
        </p:blipFill>
        <p:spPr>
          <a:xfrm>
            <a:off x="2182901" y="1651481"/>
            <a:ext cx="6047499" cy="209867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9F73B0-29EC-7197-BF75-5FBA54C23D20}"/>
              </a:ext>
            </a:extLst>
          </p:cNvPr>
          <p:cNvSpPr/>
          <p:nvPr/>
        </p:nvSpPr>
        <p:spPr>
          <a:xfrm>
            <a:off x="161925" y="377825"/>
            <a:ext cx="1628775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                       “Requirement Doc”</a:t>
            </a:r>
            <a:endParaRPr lang="en-MY" sz="1000" b="1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341907-B59A-7450-B5B6-0339A788A8A0}"/>
              </a:ext>
            </a:extLst>
          </p:cNvPr>
          <p:cNvSpPr/>
          <p:nvPr/>
        </p:nvSpPr>
        <p:spPr>
          <a:xfrm>
            <a:off x="7850285" y="1698857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4BE039-4EB0-0E93-2647-E719F7454D3F}"/>
              </a:ext>
            </a:extLst>
          </p:cNvPr>
          <p:cNvSpPr/>
          <p:nvPr/>
        </p:nvSpPr>
        <p:spPr>
          <a:xfrm>
            <a:off x="6096000" y="3164599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5C0367F-61A2-8D66-83D6-9813BBD954F4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7515225" y="3290729"/>
            <a:ext cx="2307592" cy="971369"/>
          </a:xfrm>
          <a:prstGeom prst="bentConnector3">
            <a:avLst>
              <a:gd name="adj1" fmla="val 9994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DC0EB3-A2E8-4309-9061-10A012820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4" t="40309" r="17115" b="34335"/>
          <a:stretch/>
        </p:blipFill>
        <p:spPr>
          <a:xfrm>
            <a:off x="8114856" y="4287092"/>
            <a:ext cx="3738284" cy="18164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BA053-8098-DF7C-218C-285A79693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5" t="66166" r="17370" b="27279"/>
          <a:stretch/>
        </p:blipFill>
        <p:spPr>
          <a:xfrm>
            <a:off x="8140764" y="5451641"/>
            <a:ext cx="3686468" cy="469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6E2683-B690-58BD-EFEF-1DD253F9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59" t="80273" r="1328" b="15642"/>
          <a:stretch/>
        </p:blipFill>
        <p:spPr>
          <a:xfrm>
            <a:off x="10747551" y="5147936"/>
            <a:ext cx="1063169" cy="2696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483189" y="4321384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7058626-7D59-1F0F-5425-CF30436C85BD}"/>
              </a:ext>
            </a:extLst>
          </p:cNvPr>
          <p:cNvSpPr/>
          <p:nvPr/>
        </p:nvSpPr>
        <p:spPr>
          <a:xfrm>
            <a:off x="5599185" y="4225281"/>
            <a:ext cx="2473251" cy="1001328"/>
          </a:xfrm>
          <a:prstGeom prst="wedgeRoundRectCallout">
            <a:avLst>
              <a:gd name="adj1" fmla="val 56824"/>
              <a:gd name="adj2" fmla="val 42270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6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E257A4D7-4DB6-8E79-FE01-F09910DA3153}"/>
              </a:ext>
            </a:extLst>
          </p:cNvPr>
          <p:cNvSpPr/>
          <p:nvPr/>
        </p:nvSpPr>
        <p:spPr>
          <a:xfrm>
            <a:off x="9621136" y="4582694"/>
            <a:ext cx="1825477" cy="453837"/>
          </a:xfrm>
          <a:prstGeom prst="wedgeRoundRectCallout">
            <a:avLst>
              <a:gd name="adj1" fmla="val 26636"/>
              <a:gd name="adj2" fmla="val 6422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8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6A497DD-C7F7-29C4-E788-0B86A26A2842}"/>
              </a:ext>
            </a:extLst>
          </p:cNvPr>
          <p:cNvSpPr/>
          <p:nvPr/>
        </p:nvSpPr>
        <p:spPr>
          <a:xfrm>
            <a:off x="4035651" y="3159684"/>
            <a:ext cx="1887157" cy="500676"/>
          </a:xfrm>
          <a:prstGeom prst="wedgeRoundRectCallout">
            <a:avLst>
              <a:gd name="adj1" fmla="val 57247"/>
              <a:gd name="adj2" fmla="val -18984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Other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3F314D-42FD-249E-7706-195C271E110A}"/>
              </a:ext>
            </a:extLst>
          </p:cNvPr>
          <p:cNvSpPr txBox="1"/>
          <p:nvPr/>
        </p:nvSpPr>
        <p:spPr>
          <a:xfrm>
            <a:off x="3496833" y="395688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F82FC4-43A4-96FC-D3AC-5ABA1B9E9765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AF1625D-3547-06E9-C3EA-9B9EA3F9A7FC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491896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09E8DAA-E16A-FCC9-4544-34E18A969B33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CC57526-C2F0-BB14-4386-1066DADE16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FA83338-1F9B-681C-1FBF-29BB557BA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14533FB-338F-6073-7AF7-47567396A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40309" r="937" b="7714"/>
          <a:stretch/>
        </p:blipFill>
        <p:spPr>
          <a:xfrm>
            <a:off x="2151463" y="1506615"/>
            <a:ext cx="9635154" cy="52039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2AB5EA-5D6C-1966-FB31-FDE986CB1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703" t="40091" r="1406" b="13219"/>
          <a:stretch/>
        </p:blipFill>
        <p:spPr>
          <a:xfrm>
            <a:off x="8073437" y="2456377"/>
            <a:ext cx="3630883" cy="4223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6C0392-9EEF-8850-4EBF-F8C9FE8390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859" t="79374" r="8947" b="17660"/>
          <a:stretch/>
        </p:blipFill>
        <p:spPr>
          <a:xfrm>
            <a:off x="10166085" y="6377453"/>
            <a:ext cx="1493485" cy="3025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C49955A-A36D-EECA-1ADC-1AD06B72686D}"/>
              </a:ext>
            </a:extLst>
          </p:cNvPr>
          <p:cNvSpPr/>
          <p:nvPr/>
        </p:nvSpPr>
        <p:spPr>
          <a:xfrm>
            <a:off x="47625" y="36810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Geotechnical Requirements</a:t>
            </a:r>
            <a:endParaRPr lang="en-MY" sz="1000" b="1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DA4903-5811-2AD1-B5EF-2EC84ADEC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73214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GEOTECHNICAL REQUIREMENTS</a:t>
            </a:r>
            <a:br>
              <a:rPr lang="en-MY" sz="1800" u="sng" dirty="0"/>
            </a:br>
            <a:endParaRPr lang="en-MY" sz="14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A3A365-6EA7-FF3A-D9F1-8F55140089B2}"/>
              </a:ext>
            </a:extLst>
          </p:cNvPr>
          <p:cNvSpPr/>
          <p:nvPr/>
        </p:nvSpPr>
        <p:spPr>
          <a:xfrm>
            <a:off x="8073438" y="4380322"/>
            <a:ext cx="2204038" cy="3025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B3A447C-93B2-65BB-8B83-8A9EAE13949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314" t="40970" r="18697" b="36920"/>
          <a:stretch/>
        </p:blipFill>
        <p:spPr>
          <a:xfrm>
            <a:off x="2265500" y="2797425"/>
            <a:ext cx="4254965" cy="196437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6162A6-B293-9043-2863-AAA30FF933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375" t="40308" r="18586" b="40970"/>
          <a:stretch/>
        </p:blipFill>
        <p:spPr>
          <a:xfrm>
            <a:off x="3143324" y="4654296"/>
            <a:ext cx="4679061" cy="182360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2009BF-9481-2B31-5A2C-2B0D85FD2AD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608" t="56119" r="1493" b="40484"/>
          <a:stretch/>
        </p:blipFill>
        <p:spPr>
          <a:xfrm>
            <a:off x="6388893" y="6067425"/>
            <a:ext cx="1345407" cy="330994"/>
          </a:xfrm>
          <a:prstGeom prst="rect">
            <a:avLst/>
          </a:prstGeom>
        </p:spPr>
      </p:pic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2DD68236-CC68-5A26-81B5-BE2CE26733AE}"/>
              </a:ext>
            </a:extLst>
          </p:cNvPr>
          <p:cNvCxnSpPr>
            <a:cxnSpLocks/>
            <a:stCxn id="10" idx="1"/>
            <a:endCxn id="16" idx="3"/>
          </p:cNvCxnSpPr>
          <p:nvPr/>
        </p:nvCxnSpPr>
        <p:spPr>
          <a:xfrm rot="10800000">
            <a:off x="6520466" y="3779611"/>
            <a:ext cx="1552973" cy="75198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AE596CDC-966D-0632-6221-3AABD5D8F216}"/>
              </a:ext>
            </a:extLst>
          </p:cNvPr>
          <p:cNvCxnSpPr>
            <a:endCxn id="19" idx="1"/>
          </p:cNvCxnSpPr>
          <p:nvPr/>
        </p:nvCxnSpPr>
        <p:spPr>
          <a:xfrm rot="16200000" flipH="1">
            <a:off x="1741899" y="4164671"/>
            <a:ext cx="2055255" cy="74759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C8DE3DE0-5873-BEC9-F329-AAE3AC0D2816}"/>
              </a:ext>
            </a:extLst>
          </p:cNvPr>
          <p:cNvSpPr/>
          <p:nvPr/>
        </p:nvSpPr>
        <p:spPr>
          <a:xfrm>
            <a:off x="6134516" y="2847969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030E34F-B845-2FB1-34B7-B1FCAB8691F4}"/>
              </a:ext>
            </a:extLst>
          </p:cNvPr>
          <p:cNvSpPr/>
          <p:nvPr/>
        </p:nvSpPr>
        <p:spPr>
          <a:xfrm>
            <a:off x="7401340" y="4756939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C35E3F2F-8B46-2122-5F6A-F5B8A0D9B178}"/>
              </a:ext>
            </a:extLst>
          </p:cNvPr>
          <p:cNvSpPr/>
          <p:nvPr/>
        </p:nvSpPr>
        <p:spPr>
          <a:xfrm>
            <a:off x="9725023" y="3316051"/>
            <a:ext cx="2099694" cy="765232"/>
          </a:xfrm>
          <a:prstGeom prst="wedgeRoundRectCallout">
            <a:avLst>
              <a:gd name="adj1" fmla="val -24058"/>
              <a:gd name="adj2" fmla="val 86964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kategori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Geotechnical Requirement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15462CB-E484-D5EB-7864-33247D4D0A4C}"/>
              </a:ext>
            </a:extLst>
          </p:cNvPr>
          <p:cNvSpPr/>
          <p:nvPr/>
        </p:nvSpPr>
        <p:spPr>
          <a:xfrm>
            <a:off x="3446167" y="6122680"/>
            <a:ext cx="2639883" cy="453837"/>
          </a:xfrm>
          <a:prstGeom prst="wedgeRoundRectCallout">
            <a:avLst>
              <a:gd name="adj1" fmla="val 21418"/>
              <a:gd name="adj2" fmla="val -8688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Isikan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nama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Bangunan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daftar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65AE4A70-29CD-4434-B7A4-2836135063B3}"/>
              </a:ext>
            </a:extLst>
          </p:cNvPr>
          <p:cNvSpPr/>
          <p:nvPr/>
        </p:nvSpPr>
        <p:spPr>
          <a:xfrm>
            <a:off x="4130167" y="3257888"/>
            <a:ext cx="1887157" cy="500676"/>
          </a:xfrm>
          <a:prstGeom prst="wedgeRoundRectCallout">
            <a:avLst>
              <a:gd name="adj1" fmla="val -85086"/>
              <a:gd name="adj2" fmla="val -566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daftar </a:t>
            </a:r>
            <a:r>
              <a:rPr lang="en-MY" sz="1200" dirty="0" err="1">
                <a:solidFill>
                  <a:schemeClr val="tx1"/>
                </a:solidFill>
              </a:rPr>
              <a:t>Bangunan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2D75B2-DA89-FEF0-65C0-739E862F38BA}"/>
              </a:ext>
            </a:extLst>
          </p:cNvPr>
          <p:cNvSpPr txBox="1"/>
          <p:nvPr/>
        </p:nvSpPr>
        <p:spPr>
          <a:xfrm>
            <a:off x="3504236" y="388548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582A1C8-FE5C-AF28-A97A-3E42E2BA6D31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4EAC8-48D5-018B-0CCD-40C6F2204C3E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854587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GEOTECHNICAL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a)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Report/Design Calculation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FFA39D-2595-7E18-9060-6BEC6149EC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97" t="40750" r="20715" b="44183"/>
          <a:stretch/>
        </p:blipFill>
        <p:spPr>
          <a:xfrm>
            <a:off x="8507509" y="1634887"/>
            <a:ext cx="3571875" cy="1273726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6840973B-E37A-9534-CDE5-56B50ECA21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359" t="55897" r="1359" b="40334"/>
          <a:stretch/>
        </p:blipFill>
        <p:spPr>
          <a:xfrm>
            <a:off x="10901232" y="3576012"/>
            <a:ext cx="1088518" cy="275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C4C0D3-A934-D6E4-C9C9-055C1B470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51" t="66214" r="13631" b="21462"/>
          <a:stretch/>
        </p:blipFill>
        <p:spPr>
          <a:xfrm>
            <a:off x="8507509" y="2917757"/>
            <a:ext cx="3571875" cy="10418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711652" y="1675606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80895D6-1730-4771-30BF-F6E99CED69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59" t="80273" r="1328" b="15642"/>
          <a:stretch/>
        </p:blipFill>
        <p:spPr>
          <a:xfrm>
            <a:off x="10981858" y="2607061"/>
            <a:ext cx="1063169" cy="269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90E223-9575-B528-EDE8-3660B5BB98B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453" t="40309" r="1094" b="12119"/>
          <a:stretch/>
        </p:blipFill>
        <p:spPr>
          <a:xfrm>
            <a:off x="2280907" y="1634887"/>
            <a:ext cx="6064677" cy="29704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84BE039-4EB0-0E93-2647-E719F7454D3F}"/>
              </a:ext>
            </a:extLst>
          </p:cNvPr>
          <p:cNvSpPr/>
          <p:nvPr/>
        </p:nvSpPr>
        <p:spPr>
          <a:xfrm>
            <a:off x="6084547" y="2472203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6F7E661A-D171-4A82-418C-A2461C9917AD}"/>
              </a:ext>
            </a:extLst>
          </p:cNvPr>
          <p:cNvCxnSpPr>
            <a:cxnSpLocks/>
            <a:stCxn id="19" idx="2"/>
            <a:endCxn id="14" idx="2"/>
          </p:cNvCxnSpPr>
          <p:nvPr/>
        </p:nvCxnSpPr>
        <p:spPr>
          <a:xfrm rot="16200000" flipH="1">
            <a:off x="7926248" y="1592374"/>
            <a:ext cx="1235111" cy="3499287"/>
          </a:xfrm>
          <a:prstGeom prst="bentConnector3">
            <a:avLst>
              <a:gd name="adj1" fmla="val 11850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E341907-B59A-7450-B5B6-0339A788A8A0}"/>
              </a:ext>
            </a:extLst>
          </p:cNvPr>
          <p:cNvSpPr/>
          <p:nvPr/>
        </p:nvSpPr>
        <p:spPr>
          <a:xfrm>
            <a:off x="7966269" y="1675606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3C58ED-468D-439C-7002-01DDF66926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744" t="45189" r="27392" b="53282"/>
          <a:stretch/>
        </p:blipFill>
        <p:spPr>
          <a:xfrm>
            <a:off x="8543803" y="2207312"/>
            <a:ext cx="1868583" cy="12887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2828EE-A6B4-02D6-8948-EF1307C62549}"/>
              </a:ext>
            </a:extLst>
          </p:cNvPr>
          <p:cNvSpPr/>
          <p:nvPr/>
        </p:nvSpPr>
        <p:spPr>
          <a:xfrm>
            <a:off x="47625" y="36810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Geotechnical Requirements</a:t>
            </a:r>
            <a:endParaRPr lang="en-MY" sz="1000" b="1" dirty="0">
              <a:solidFill>
                <a:schemeClr val="bg1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F7118BA-9ECA-287A-5C70-5F5CE3E3E784}"/>
              </a:ext>
            </a:extLst>
          </p:cNvPr>
          <p:cNvSpPr/>
          <p:nvPr/>
        </p:nvSpPr>
        <p:spPr>
          <a:xfrm>
            <a:off x="9030536" y="1104205"/>
            <a:ext cx="2473251" cy="1001328"/>
          </a:xfrm>
          <a:prstGeom prst="wedgeRoundRectCallout">
            <a:avLst>
              <a:gd name="adj1" fmla="val -44078"/>
              <a:gd name="adj2" fmla="val 99344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B251578-6B6A-CDBF-F9F3-7A82B1E729E5}"/>
              </a:ext>
            </a:extLst>
          </p:cNvPr>
          <p:cNvSpPr/>
          <p:nvPr/>
        </p:nvSpPr>
        <p:spPr>
          <a:xfrm>
            <a:off x="10626491" y="2999208"/>
            <a:ext cx="1488381" cy="453837"/>
          </a:xfrm>
          <a:prstGeom prst="wedgeRoundRectCallout">
            <a:avLst>
              <a:gd name="adj1" fmla="val -11121"/>
              <a:gd name="adj2" fmla="val -8478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D0EF2309-1939-41C0-2380-126C21AC8F49}"/>
              </a:ext>
            </a:extLst>
          </p:cNvPr>
          <p:cNvSpPr/>
          <p:nvPr/>
        </p:nvSpPr>
        <p:spPr>
          <a:xfrm>
            <a:off x="4477040" y="1759413"/>
            <a:ext cx="1887157" cy="607706"/>
          </a:xfrm>
          <a:prstGeom prst="wedgeRoundRectCallout">
            <a:avLst>
              <a:gd name="adj1" fmla="val 56742"/>
              <a:gd name="adj2" fmla="val 56250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Report/Design Calculation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74CA0C-C318-56C7-D5C7-4D7826C504C8}"/>
              </a:ext>
            </a:extLst>
          </p:cNvPr>
          <p:cNvSpPr txBox="1"/>
          <p:nvPr/>
        </p:nvSpPr>
        <p:spPr>
          <a:xfrm>
            <a:off x="3478545" y="389891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D474D4-84BF-0AE6-F6D6-CC7C781602DF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8C9E2D-908A-CB63-67DE-EB3F2CA902B5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67216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E5ECBA3-89BD-5BEB-A6DA-13517B594348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48003" y="957747"/>
            <a:ext cx="551942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Kenyataan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Iklan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Tender</a:t>
            </a:r>
            <a:endParaRPr sz="2000" spc="-5" dirty="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677400" y="1447800"/>
            <a:ext cx="2209800" cy="48006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47F77C-0FCC-5D6E-B916-5B75EA719F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03" r="1852" b="42961"/>
          <a:stretch/>
        </p:blipFill>
        <p:spPr>
          <a:xfrm>
            <a:off x="838200" y="1371600"/>
            <a:ext cx="8610600" cy="4419600"/>
          </a:xfrm>
          <a:prstGeom prst="rect">
            <a:avLst/>
          </a:prstGeom>
        </p:spPr>
      </p:pic>
      <p:pic>
        <p:nvPicPr>
          <p:cNvPr id="17" name="object 11">
            <a:extLst>
              <a:ext uri="{FF2B5EF4-FFF2-40B4-BE49-F238E27FC236}">
                <a16:creationId xmlns:a16="http://schemas.microsoft.com/office/drawing/2014/main" id="{99FF9EBB-9D40-1B9A-971E-79351E9C821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57800" y="4572000"/>
            <a:ext cx="4041647" cy="186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5F1E3C-4EDE-2BBB-0787-51078C8EE9C9}"/>
              </a:ext>
            </a:extLst>
          </p:cNvPr>
          <p:cNvCxnSpPr/>
          <p:nvPr/>
        </p:nvCxnSpPr>
        <p:spPr>
          <a:xfrm>
            <a:off x="8610600" y="3810000"/>
            <a:ext cx="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ject 7">
            <a:extLst>
              <a:ext uri="{FF2B5EF4-FFF2-40B4-BE49-F238E27FC236}">
                <a16:creationId xmlns:a16="http://schemas.microsoft.com/office/drawing/2014/main" id="{E24B4C3D-CA02-27ED-D316-D3C7D8ABA0BF}"/>
              </a:ext>
            </a:extLst>
          </p:cNvPr>
          <p:cNvSpPr txBox="1"/>
          <p:nvPr/>
        </p:nvSpPr>
        <p:spPr>
          <a:xfrm>
            <a:off x="9677400" y="1524000"/>
            <a:ext cx="2362200" cy="3146439"/>
          </a:xfrm>
          <a:prstGeom prst="rect">
            <a:avLst/>
          </a:prstGeom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9398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sz="1600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Klik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Menu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Konvensional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sz="1300" dirty="0">
              <a:latin typeface="Bierstadt" panose="020B0004020202020204" pitchFamily="34" charset="0"/>
              <a:cs typeface="Calibri"/>
            </a:endParaRPr>
          </a:p>
          <a:p>
            <a:pPr marL="436880" marR="105410" indent="-344805">
              <a:lnSpc>
                <a:spcPts val="1400"/>
              </a:lnSpc>
              <a:buAutoNum type="arabicPeriod"/>
              <a:tabLst>
                <a:tab pos="436880" algn="l"/>
                <a:tab pos="437515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Klik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Me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u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P</a:t>
            </a:r>
            <a:r>
              <a:rPr sz="1200" dirty="0">
                <a:latin typeface="Bierstadt" panose="020B0004020202020204" pitchFamily="34" charset="0"/>
                <a:cs typeface="Calibri"/>
              </a:rPr>
              <a:t>em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b</a:t>
            </a:r>
            <a:r>
              <a:rPr sz="1200" dirty="0">
                <a:latin typeface="Bierstadt" panose="020B0004020202020204" pitchFamily="34" charset="0"/>
                <a:cs typeface="Calibri"/>
              </a:rPr>
              <a:t>eli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n 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Dokumen.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sz="1400" dirty="0">
              <a:latin typeface="Bierstadt" panose="020B0004020202020204" pitchFamily="34" charset="0"/>
              <a:cs typeface="Calibri"/>
            </a:endParaRPr>
          </a:p>
          <a:p>
            <a:pPr marL="436880" marR="250190" indent="-342900">
              <a:lnSpc>
                <a:spcPct val="90500"/>
              </a:lnSpc>
              <a:buAutoNum type="arabicPeriod"/>
              <a:tabLst>
                <a:tab pos="436880" algn="l"/>
                <a:tab pos="437515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 </a:t>
            </a:r>
            <a:r>
              <a:rPr sz="1200" dirty="0">
                <a:latin typeface="Bierstadt" panose="020B0004020202020204" pitchFamily="34" charset="0"/>
                <a:cs typeface="Calibri"/>
              </a:rPr>
              <a:t>pilih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projek yang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i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gin</a:t>
            </a:r>
            <a:r>
              <a:rPr sz="12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disertai </a:t>
            </a:r>
            <a:r>
              <a:rPr sz="1200" spc="-10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dari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p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>
                <a:latin typeface="Bierstadt" panose="020B0004020202020204" pitchFamily="34" charset="0"/>
                <a:cs typeface="Calibri"/>
              </a:rPr>
              <a:t>a 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senarai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iklan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 marL="436880" marR="125730" indent="-342900">
              <a:lnSpc>
                <a:spcPct val="90300"/>
              </a:lnSpc>
              <a:spcBef>
                <a:spcPts val="1005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Klik bu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spc="-9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B</a:t>
            </a:r>
            <a:r>
              <a:rPr sz="1200" dirty="0">
                <a:latin typeface="Bierstadt" panose="020B0004020202020204" pitchFamily="34" charset="0"/>
                <a:cs typeface="Calibri"/>
              </a:rPr>
              <a:t>ermi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t 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untuk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lihat maklumat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lengkap iklan tender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tersebut.</a:t>
            </a:r>
            <a:endParaRPr sz="1200" dirty="0">
              <a:latin typeface="Bierstadt" panose="020B0004020202020204" pitchFamily="34" charset="0"/>
              <a:cs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DF3696-10E4-361D-8BCB-65ED9428A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4600" y="2286000"/>
            <a:ext cx="1143000" cy="2561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5EB7D09-547B-2223-3F0E-398EAE5329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4600" y="2971800"/>
            <a:ext cx="1222131" cy="228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556821-1C7C-7CD2-D5F2-9560C8DEF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9400" y="4648200"/>
            <a:ext cx="666750" cy="238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587162-7F7E-FB47-7824-BF3E11E2161D}"/>
              </a:ext>
            </a:extLst>
          </p:cNvPr>
          <p:cNvSpPr/>
          <p:nvPr/>
        </p:nvSpPr>
        <p:spPr>
          <a:xfrm>
            <a:off x="914400" y="35814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EAF11F-B1CD-C44E-DEA9-7ED35A603D14}"/>
              </a:ext>
            </a:extLst>
          </p:cNvPr>
          <p:cNvSpPr/>
          <p:nvPr/>
        </p:nvSpPr>
        <p:spPr>
          <a:xfrm>
            <a:off x="8305800" y="3581400"/>
            <a:ext cx="6096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11A202-DA36-B056-3784-7789DA5ADD4A}"/>
              </a:ext>
            </a:extLst>
          </p:cNvPr>
          <p:cNvSpPr txBox="1"/>
          <p:nvPr/>
        </p:nvSpPr>
        <p:spPr>
          <a:xfrm>
            <a:off x="429768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2.0</a:t>
            </a:r>
          </a:p>
        </p:txBody>
      </p:sp>
    </p:spTree>
    <p:extLst>
      <p:ext uri="{BB962C8B-B14F-4D97-AF65-F5344CB8AC3E}">
        <p14:creationId xmlns:p14="http://schemas.microsoft.com/office/powerpoint/2010/main" val="10010676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GEOTECHNICAL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b)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</a:t>
            </a:r>
            <a:r>
              <a:rPr lang="en-MY" sz="1400" dirty="0" err="1">
                <a:solidFill>
                  <a:srgbClr val="0000FF"/>
                </a:solidFill>
              </a:rPr>
              <a:t>Lukisan</a:t>
            </a:r>
            <a:endParaRPr lang="en-MY" sz="1400" dirty="0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5C995D-3294-FE87-23B9-92DA7F5249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75" t="40750" r="19429" b="35024"/>
          <a:stretch/>
        </p:blipFill>
        <p:spPr>
          <a:xfrm>
            <a:off x="8330625" y="1637696"/>
            <a:ext cx="3709451" cy="196833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6162D0-2695-E74D-F5F5-9AFF1553D1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297" t="39869" r="18534" b="38988"/>
          <a:stretch/>
        </p:blipFill>
        <p:spPr>
          <a:xfrm>
            <a:off x="8319338" y="4589377"/>
            <a:ext cx="3709450" cy="162041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635463" y="169006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C5D2DF-6127-2CAE-6277-C05621BD5A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613" t="57774" r="1484" b="38988"/>
          <a:stretch/>
        </p:blipFill>
        <p:spPr>
          <a:xfrm>
            <a:off x="10930577" y="5902742"/>
            <a:ext cx="1040894" cy="2438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3EFA14-4900-7F8B-C4FC-98300D0FA3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46" t="85190" r="1563" b="11237"/>
          <a:stretch/>
        </p:blipFill>
        <p:spPr>
          <a:xfrm>
            <a:off x="5252626" y="6037428"/>
            <a:ext cx="981533" cy="22659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CB72B27-59C4-A825-1E56-9C0E54999211}"/>
              </a:ext>
            </a:extLst>
          </p:cNvPr>
          <p:cNvSpPr/>
          <p:nvPr/>
        </p:nvSpPr>
        <p:spPr>
          <a:xfrm>
            <a:off x="11607644" y="3788110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5A860C-92C8-525B-BD97-71CF50A228EA}"/>
              </a:ext>
            </a:extLst>
          </p:cNvPr>
          <p:cNvSpPr/>
          <p:nvPr/>
        </p:nvSpPr>
        <p:spPr>
          <a:xfrm>
            <a:off x="7763608" y="386931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591FDB-7003-2BE7-B967-0AF23B71BEED}"/>
              </a:ext>
            </a:extLst>
          </p:cNvPr>
          <p:cNvSpPr/>
          <p:nvPr/>
        </p:nvSpPr>
        <p:spPr>
          <a:xfrm>
            <a:off x="47625" y="36810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Geotechnical Requirements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FA299B-4107-741B-5665-6B06DE54D94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8399139" y="1994990"/>
            <a:ext cx="1925204" cy="132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339603-D269-A0C0-E7B0-F4F295782E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8774718" y="5045482"/>
            <a:ext cx="1925204" cy="1327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49FD68-E949-94B1-ABF1-5AC7AAE2DE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3844455" y="4060664"/>
            <a:ext cx="1398646" cy="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8C03EF-46EE-C2C9-CEFF-6CEE43A2108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4453" t="40309" r="1094" b="12119"/>
          <a:stretch/>
        </p:blipFill>
        <p:spPr>
          <a:xfrm>
            <a:off x="2174947" y="1494715"/>
            <a:ext cx="6064677" cy="29704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16BD9A-6E5C-DBFD-E203-01908DD01D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2666199" y="5457966"/>
            <a:ext cx="1925204" cy="132781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38AAB16-4EC2-1571-9113-47811C997349}"/>
              </a:ext>
            </a:extLst>
          </p:cNvPr>
          <p:cNvSpPr/>
          <p:nvPr/>
        </p:nvSpPr>
        <p:spPr>
          <a:xfrm>
            <a:off x="5988534" y="2576886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E341907-B59A-7450-B5B6-0339A788A8A0}"/>
              </a:ext>
            </a:extLst>
          </p:cNvPr>
          <p:cNvSpPr/>
          <p:nvPr/>
        </p:nvSpPr>
        <p:spPr>
          <a:xfrm>
            <a:off x="7850285" y="1698857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16CDEB-67DF-07DE-A5F9-B6A2D40D21E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219" t="40750" r="6875" b="31720"/>
          <a:stretch/>
        </p:blipFill>
        <p:spPr>
          <a:xfrm>
            <a:off x="3183163" y="3832667"/>
            <a:ext cx="4387548" cy="1482280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AE3C2A-B0CA-02AC-F960-0F6F7450D4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19" t="40531" r="17604" b="38296"/>
          <a:stretch/>
        </p:blipFill>
        <p:spPr>
          <a:xfrm>
            <a:off x="2378869" y="4994149"/>
            <a:ext cx="4011728" cy="165747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29940BA-E5CB-0214-B3D1-6FA35ABC25AF}"/>
              </a:ext>
            </a:extLst>
          </p:cNvPr>
          <p:cNvSpPr/>
          <p:nvPr/>
        </p:nvSpPr>
        <p:spPr>
          <a:xfrm>
            <a:off x="5954840" y="5089476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5</a:t>
            </a:r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59001EEB-0390-28A7-F2CE-3AFA71EBBA22}"/>
              </a:ext>
            </a:extLst>
          </p:cNvPr>
          <p:cNvCxnSpPr>
            <a:stCxn id="26" idx="3"/>
            <a:endCxn id="7" idx="0"/>
          </p:cNvCxnSpPr>
          <p:nvPr/>
        </p:nvCxnSpPr>
        <p:spPr>
          <a:xfrm flipV="1">
            <a:off x="7407759" y="1637696"/>
            <a:ext cx="2777592" cy="1065320"/>
          </a:xfrm>
          <a:prstGeom prst="bentConnector4">
            <a:avLst>
              <a:gd name="adj1" fmla="val 16613"/>
              <a:gd name="adj2" fmla="val 12145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0B3FB54A-2842-841A-ABD0-39CBDE2F8081}"/>
              </a:ext>
            </a:extLst>
          </p:cNvPr>
          <p:cNvCxnSpPr>
            <a:stCxn id="10" idx="2"/>
            <a:endCxn id="11" idx="3"/>
          </p:cNvCxnSpPr>
          <p:nvPr/>
        </p:nvCxnSpPr>
        <p:spPr>
          <a:xfrm rot="5400000" flipH="1">
            <a:off x="8054397" y="4090121"/>
            <a:ext cx="1635980" cy="2603352"/>
          </a:xfrm>
          <a:prstGeom prst="bentConnector4">
            <a:avLst>
              <a:gd name="adj1" fmla="val -13973"/>
              <a:gd name="adj2" fmla="val 8562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F2B795D-42A7-224C-4415-4E7BC3E0DAE3}"/>
              </a:ext>
            </a:extLst>
          </p:cNvPr>
          <p:cNvCxnSpPr>
            <a:stCxn id="7" idx="2"/>
            <a:endCxn id="10" idx="0"/>
          </p:cNvCxnSpPr>
          <p:nvPr/>
        </p:nvCxnSpPr>
        <p:spPr>
          <a:xfrm flipH="1">
            <a:off x="10174063" y="3606028"/>
            <a:ext cx="11288" cy="983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79C9F73D-2ABC-FCE8-4D6C-72E681BD9DFA}"/>
              </a:ext>
            </a:extLst>
          </p:cNvPr>
          <p:cNvCxnSpPr>
            <a:cxnSpLocks/>
            <a:stCxn id="54" idx="2"/>
            <a:endCxn id="17" idx="3"/>
          </p:cNvCxnSpPr>
          <p:nvPr/>
        </p:nvCxnSpPr>
        <p:spPr>
          <a:xfrm rot="5400000">
            <a:off x="6394764" y="5033620"/>
            <a:ext cx="785101" cy="79343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1823D6E-AF2F-12ED-FEC0-505D2A927A9D}"/>
              </a:ext>
            </a:extLst>
          </p:cNvPr>
          <p:cNvSpPr/>
          <p:nvPr/>
        </p:nvSpPr>
        <p:spPr>
          <a:xfrm>
            <a:off x="6835451" y="4641879"/>
            <a:ext cx="697160" cy="3959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9B6C5A11-D7CD-082A-EACB-8043EBFF6FA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2959" t="80273" r="1328" b="15642"/>
          <a:stretch/>
        </p:blipFill>
        <p:spPr>
          <a:xfrm>
            <a:off x="5279537" y="6096491"/>
            <a:ext cx="1063169" cy="2696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1B5384-F66A-2B11-E858-E05ED4BFF3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608" t="68497" r="17894" b="27692"/>
          <a:stretch/>
        </p:blipFill>
        <p:spPr>
          <a:xfrm>
            <a:off x="2450211" y="6329363"/>
            <a:ext cx="3801364" cy="29368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DD6B24B-7E6B-6615-EC32-819A6D1A97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3256765" y="4054620"/>
            <a:ext cx="1398646" cy="9646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7912B53-2B76-B402-38D1-AE5D0A93F9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2703411" y="5419777"/>
            <a:ext cx="1925212" cy="132781"/>
          </a:xfrm>
          <a:prstGeom prst="rect">
            <a:avLst/>
          </a:prstGeom>
        </p:spPr>
      </p:pic>
      <p:sp>
        <p:nvSpPr>
          <p:cNvPr id="61" name="Speech Bubble: Rectangle with Corners Rounded 60">
            <a:extLst>
              <a:ext uri="{FF2B5EF4-FFF2-40B4-BE49-F238E27FC236}">
                <a16:creationId xmlns:a16="http://schemas.microsoft.com/office/drawing/2014/main" id="{282CA295-F35F-917E-6741-6EFDD348AF5E}"/>
              </a:ext>
            </a:extLst>
          </p:cNvPr>
          <p:cNvSpPr/>
          <p:nvPr/>
        </p:nvSpPr>
        <p:spPr>
          <a:xfrm>
            <a:off x="4012866" y="2815328"/>
            <a:ext cx="1887157" cy="500676"/>
          </a:xfrm>
          <a:prstGeom prst="wedgeRoundRectCallout">
            <a:avLst>
              <a:gd name="adj1" fmla="val 54219"/>
              <a:gd name="adj2" fmla="val -6844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drawing</a:t>
            </a:r>
          </a:p>
        </p:txBody>
      </p:sp>
      <p:sp>
        <p:nvSpPr>
          <p:cNvPr id="62" name="Speech Bubble: Rectangle with Corners Rounded 61">
            <a:extLst>
              <a:ext uri="{FF2B5EF4-FFF2-40B4-BE49-F238E27FC236}">
                <a16:creationId xmlns:a16="http://schemas.microsoft.com/office/drawing/2014/main" id="{2A356292-A961-F9D0-32B8-7402A95CA290}"/>
              </a:ext>
            </a:extLst>
          </p:cNvPr>
          <p:cNvSpPr/>
          <p:nvPr/>
        </p:nvSpPr>
        <p:spPr>
          <a:xfrm>
            <a:off x="9301136" y="4861110"/>
            <a:ext cx="2639883" cy="453837"/>
          </a:xfrm>
          <a:prstGeom prst="wedgeRoundRectCallout">
            <a:avLst>
              <a:gd name="adj1" fmla="val 9872"/>
              <a:gd name="adj2" fmla="val 143978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Isikan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nama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daftar</a:t>
            </a:r>
          </a:p>
        </p:txBody>
      </p:sp>
      <p:sp>
        <p:nvSpPr>
          <p:cNvPr id="63" name="Speech Bubble: Rectangle with Corners Rounded 62">
            <a:extLst>
              <a:ext uri="{FF2B5EF4-FFF2-40B4-BE49-F238E27FC236}">
                <a16:creationId xmlns:a16="http://schemas.microsoft.com/office/drawing/2014/main" id="{4B9D9E58-B5F1-3E11-C82D-324C2108D756}"/>
              </a:ext>
            </a:extLst>
          </p:cNvPr>
          <p:cNvSpPr/>
          <p:nvPr/>
        </p:nvSpPr>
        <p:spPr>
          <a:xfrm>
            <a:off x="10009099" y="2373488"/>
            <a:ext cx="1887157" cy="500676"/>
          </a:xfrm>
          <a:prstGeom prst="wedgeRoundRectCallout">
            <a:avLst>
              <a:gd name="adj1" fmla="val -85086"/>
              <a:gd name="adj2" fmla="val -5667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daftar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CC2F7671-A7FF-5F44-C6BB-C20AD8530307}"/>
              </a:ext>
            </a:extLst>
          </p:cNvPr>
          <p:cNvSpPr/>
          <p:nvPr/>
        </p:nvSpPr>
        <p:spPr>
          <a:xfrm>
            <a:off x="4906477" y="4096866"/>
            <a:ext cx="1825477" cy="453837"/>
          </a:xfrm>
          <a:prstGeom prst="wedgeRoundRectCallout">
            <a:avLst>
              <a:gd name="adj1" fmla="val 51682"/>
              <a:gd name="adj2" fmla="val 8101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65" name="Speech Bubble: Rectangle with Corners Rounded 64">
            <a:extLst>
              <a:ext uri="{FF2B5EF4-FFF2-40B4-BE49-F238E27FC236}">
                <a16:creationId xmlns:a16="http://schemas.microsoft.com/office/drawing/2014/main" id="{2240EDF4-EBE3-FBBA-44BF-67E333CF83D0}"/>
              </a:ext>
            </a:extLst>
          </p:cNvPr>
          <p:cNvSpPr/>
          <p:nvPr/>
        </p:nvSpPr>
        <p:spPr>
          <a:xfrm>
            <a:off x="181659" y="4985503"/>
            <a:ext cx="2473251" cy="1001328"/>
          </a:xfrm>
          <a:prstGeom prst="wedgeRoundRectCallout">
            <a:avLst>
              <a:gd name="adj1" fmla="val 41034"/>
              <a:gd name="adj2" fmla="val 6605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6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66" name="Speech Bubble: Rectangle with Corners Rounded 65">
            <a:extLst>
              <a:ext uri="{FF2B5EF4-FFF2-40B4-BE49-F238E27FC236}">
                <a16:creationId xmlns:a16="http://schemas.microsoft.com/office/drawing/2014/main" id="{F6A110D3-D49E-DB82-CBDC-2038B746A1A3}"/>
              </a:ext>
            </a:extLst>
          </p:cNvPr>
          <p:cNvSpPr/>
          <p:nvPr/>
        </p:nvSpPr>
        <p:spPr>
          <a:xfrm>
            <a:off x="4043707" y="5558401"/>
            <a:ext cx="1825477" cy="453837"/>
          </a:xfrm>
          <a:prstGeom prst="wedgeRoundRectCallout">
            <a:avLst>
              <a:gd name="adj1" fmla="val 26636"/>
              <a:gd name="adj2" fmla="val 6422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8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A8085E-C8A0-05A0-E294-576F497A484D}"/>
              </a:ext>
            </a:extLst>
          </p:cNvPr>
          <p:cNvSpPr txBox="1"/>
          <p:nvPr/>
        </p:nvSpPr>
        <p:spPr>
          <a:xfrm>
            <a:off x="3572256" y="383522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90196D5-624F-A4E8-4209-28CD43E6F8F9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3AFB64-462A-5984-BD6B-022C201D8E40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216699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GEOTECHNICAL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c)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BIM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519765" y="428480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516EDD-F0EC-EBA4-A292-499D1AFBC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40309" r="1094" b="12119"/>
          <a:stretch/>
        </p:blipFill>
        <p:spPr>
          <a:xfrm>
            <a:off x="2229012" y="1504947"/>
            <a:ext cx="6064677" cy="29704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634F38-5E64-554C-E3A2-18C895B644E2}"/>
              </a:ext>
            </a:extLst>
          </p:cNvPr>
          <p:cNvSpPr/>
          <p:nvPr/>
        </p:nvSpPr>
        <p:spPr>
          <a:xfrm>
            <a:off x="6096000" y="2806363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3D4829-CFF3-2687-6053-1B138B563F9E}"/>
              </a:ext>
            </a:extLst>
          </p:cNvPr>
          <p:cNvSpPr/>
          <p:nvPr/>
        </p:nvSpPr>
        <p:spPr>
          <a:xfrm>
            <a:off x="7904350" y="1709089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5C0367F-61A2-8D66-83D6-9813BBD954F4}"/>
              </a:ext>
            </a:extLst>
          </p:cNvPr>
          <p:cNvCxnSpPr>
            <a:cxnSpLocks/>
            <a:stCxn id="10" idx="3"/>
            <a:endCxn id="5" idx="0"/>
          </p:cNvCxnSpPr>
          <p:nvPr/>
        </p:nvCxnSpPr>
        <p:spPr>
          <a:xfrm>
            <a:off x="7515225" y="2932493"/>
            <a:ext cx="2307593" cy="131676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B97B117-595D-1634-961F-57022464FF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53" t="40091" r="17170" b="33709"/>
          <a:stretch/>
        </p:blipFill>
        <p:spPr>
          <a:xfrm>
            <a:off x="7763609" y="4249259"/>
            <a:ext cx="4118418" cy="195479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AB52FA-E9E9-E8F2-EB9B-37D22F48B9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59" t="80273" r="1328" b="15642"/>
          <a:stretch/>
        </p:blipFill>
        <p:spPr>
          <a:xfrm>
            <a:off x="10734849" y="5226656"/>
            <a:ext cx="1063169" cy="2696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CC32F8-0A93-C41A-FD02-0359EFF7D4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435" t="65751" r="17273" b="27184"/>
          <a:stretch/>
        </p:blipFill>
        <p:spPr>
          <a:xfrm>
            <a:off x="7763609" y="5461849"/>
            <a:ext cx="3766976" cy="5160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AF26F3-D433-E0CB-D82B-C18536F869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744" t="45189" r="27392" b="53282"/>
          <a:stretch/>
        </p:blipFill>
        <p:spPr>
          <a:xfrm>
            <a:off x="8032937" y="4684717"/>
            <a:ext cx="1740882" cy="12006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74D82EC-E247-24F8-9A9E-16CCFEC3D00C}"/>
              </a:ext>
            </a:extLst>
          </p:cNvPr>
          <p:cNvSpPr/>
          <p:nvPr/>
        </p:nvSpPr>
        <p:spPr>
          <a:xfrm>
            <a:off x="47625" y="36810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Geotechnical Requirements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11B787A-44AE-223D-82E1-78DC02DD2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452" t="40310" r="1250" b="54792"/>
          <a:stretch/>
        </p:blipFill>
        <p:spPr>
          <a:xfrm>
            <a:off x="8903378" y="4263100"/>
            <a:ext cx="1315687" cy="140259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B332387E-4D22-755D-1D35-06CABD1DC00B}"/>
              </a:ext>
            </a:extLst>
          </p:cNvPr>
          <p:cNvSpPr/>
          <p:nvPr/>
        </p:nvSpPr>
        <p:spPr>
          <a:xfrm>
            <a:off x="5166166" y="4574833"/>
            <a:ext cx="2473251" cy="1001328"/>
          </a:xfrm>
          <a:prstGeom prst="wedgeRoundRectCallout">
            <a:avLst>
              <a:gd name="adj1" fmla="val 53743"/>
              <a:gd name="adj2" fmla="val 2419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057F853C-7EE6-B58D-DE9C-D4B4689BA9AF}"/>
              </a:ext>
            </a:extLst>
          </p:cNvPr>
          <p:cNvSpPr/>
          <p:nvPr/>
        </p:nvSpPr>
        <p:spPr>
          <a:xfrm>
            <a:off x="10309637" y="4601572"/>
            <a:ext cx="1488381" cy="453837"/>
          </a:xfrm>
          <a:prstGeom prst="wedgeRoundRectCallout">
            <a:avLst>
              <a:gd name="adj1" fmla="val -6641"/>
              <a:gd name="adj2" fmla="val 8101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7B55265D-352C-394A-92A7-65EAB7AA47CB}"/>
              </a:ext>
            </a:extLst>
          </p:cNvPr>
          <p:cNvSpPr/>
          <p:nvPr/>
        </p:nvSpPr>
        <p:spPr>
          <a:xfrm>
            <a:off x="3926887" y="2790258"/>
            <a:ext cx="1887157" cy="607706"/>
          </a:xfrm>
          <a:prstGeom prst="wedgeRoundRectCallout">
            <a:avLst>
              <a:gd name="adj1" fmla="val 59770"/>
              <a:gd name="adj2" fmla="val -2055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BIM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DF576E-8321-867E-FB1C-4C1E6E62EEA6}"/>
              </a:ext>
            </a:extLst>
          </p:cNvPr>
          <p:cNvSpPr txBox="1"/>
          <p:nvPr/>
        </p:nvSpPr>
        <p:spPr>
          <a:xfrm>
            <a:off x="3496833" y="368106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BF2CF7-744B-594D-F4E8-BB6439175766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4E6BCF-5178-C9A4-3AD0-0F5CA9254264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477899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GEOTECHNICAL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d)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Other Document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3FDFA-67A3-0966-3366-C159528D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40309" r="1094" b="12119"/>
          <a:stretch/>
        </p:blipFill>
        <p:spPr>
          <a:xfrm>
            <a:off x="2229012" y="1504947"/>
            <a:ext cx="6064677" cy="29704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537B31-02DB-9E18-2E0A-DD01970D7056}"/>
              </a:ext>
            </a:extLst>
          </p:cNvPr>
          <p:cNvSpPr/>
          <p:nvPr/>
        </p:nvSpPr>
        <p:spPr>
          <a:xfrm>
            <a:off x="6105525" y="3037798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F4D4E-629B-4A8A-8FD3-6E3BE299B5E0}"/>
              </a:ext>
            </a:extLst>
          </p:cNvPr>
          <p:cNvSpPr/>
          <p:nvPr/>
        </p:nvSpPr>
        <p:spPr>
          <a:xfrm>
            <a:off x="7904350" y="1709089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5C0367F-61A2-8D66-83D6-9813BBD954F4}"/>
              </a:ext>
            </a:extLst>
          </p:cNvPr>
          <p:cNvCxnSpPr>
            <a:cxnSpLocks/>
            <a:stCxn id="11" idx="3"/>
            <a:endCxn id="7" idx="0"/>
          </p:cNvCxnSpPr>
          <p:nvPr/>
        </p:nvCxnSpPr>
        <p:spPr>
          <a:xfrm>
            <a:off x="7524750" y="3163928"/>
            <a:ext cx="2638081" cy="137756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DC0EB3-A2E8-4309-9061-10A012820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4" t="40309" r="17115" b="34335"/>
          <a:stretch/>
        </p:blipFill>
        <p:spPr>
          <a:xfrm>
            <a:off x="8293689" y="4541496"/>
            <a:ext cx="3738284" cy="18164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BA053-8098-DF7C-218C-285A79693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5" t="66166" r="17370" b="27279"/>
          <a:stretch/>
        </p:blipFill>
        <p:spPr>
          <a:xfrm>
            <a:off x="8319597" y="5706045"/>
            <a:ext cx="3686468" cy="469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6E2683-B690-58BD-EFEF-1DD253F9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59" t="80273" r="1328" b="15642"/>
          <a:stretch/>
        </p:blipFill>
        <p:spPr>
          <a:xfrm>
            <a:off x="10926384" y="5402340"/>
            <a:ext cx="1063169" cy="2696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662022" y="457578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20AAE95-7F05-A76D-E513-A5A93DCDDF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8565168" y="4943368"/>
            <a:ext cx="1783867" cy="12303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08A3B31-C6B6-DBF4-09EA-978C01A0A212}"/>
              </a:ext>
            </a:extLst>
          </p:cNvPr>
          <p:cNvSpPr/>
          <p:nvPr/>
        </p:nvSpPr>
        <p:spPr>
          <a:xfrm>
            <a:off x="47625" y="36810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Geotechnical Requirements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622C76C-5696-B3F8-7E3E-A8B0D0279B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452" t="40310" r="1250" b="54792"/>
          <a:stretch/>
        </p:blipFill>
        <p:spPr>
          <a:xfrm>
            <a:off x="9364505" y="4565878"/>
            <a:ext cx="1315687" cy="140259"/>
          </a:xfrm>
          <a:prstGeom prst="rect">
            <a:avLst/>
          </a:prstGeom>
        </p:spPr>
      </p:pic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87C4B43F-FF09-CB2B-8124-6F4ACC1FA4B6}"/>
              </a:ext>
            </a:extLst>
          </p:cNvPr>
          <p:cNvSpPr/>
          <p:nvPr/>
        </p:nvSpPr>
        <p:spPr>
          <a:xfrm>
            <a:off x="5690657" y="4743981"/>
            <a:ext cx="2473251" cy="1001328"/>
          </a:xfrm>
          <a:prstGeom prst="wedgeRoundRectCallout">
            <a:avLst>
              <a:gd name="adj1" fmla="val 53743"/>
              <a:gd name="adj2" fmla="val 2419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3B1B7DE2-978C-97EB-730A-8CA1243D57BC}"/>
              </a:ext>
            </a:extLst>
          </p:cNvPr>
          <p:cNvSpPr/>
          <p:nvPr/>
        </p:nvSpPr>
        <p:spPr>
          <a:xfrm>
            <a:off x="10043860" y="4814531"/>
            <a:ext cx="1488381" cy="453837"/>
          </a:xfrm>
          <a:prstGeom prst="wedgeRoundRectCallout">
            <a:avLst>
              <a:gd name="adj1" fmla="val 21517"/>
              <a:gd name="adj2" fmla="val 7262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id="{6F7EB059-9C67-0E4E-9666-D887BDDABFFB}"/>
              </a:ext>
            </a:extLst>
          </p:cNvPr>
          <p:cNvSpPr/>
          <p:nvPr/>
        </p:nvSpPr>
        <p:spPr>
          <a:xfrm>
            <a:off x="3984402" y="2986205"/>
            <a:ext cx="1887157" cy="607706"/>
          </a:xfrm>
          <a:prstGeom prst="wedgeRoundRectCallout">
            <a:avLst>
              <a:gd name="adj1" fmla="val 59770"/>
              <a:gd name="adj2" fmla="val -2055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Other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567AC9-66D2-5CD4-21F9-00E35A569683}"/>
              </a:ext>
            </a:extLst>
          </p:cNvPr>
          <p:cNvSpPr txBox="1"/>
          <p:nvPr/>
        </p:nvSpPr>
        <p:spPr>
          <a:xfrm>
            <a:off x="3505977" y="368106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4AA86F-BF4D-440D-046B-420990C5990D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1B0F7B-D17E-BF80-5DBE-81871BCBA8D5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38649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GEOTECHNICAL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e)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Soil Investigation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3FDFA-67A3-0966-3366-C159528D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40309" r="1094" b="12119"/>
          <a:stretch/>
        </p:blipFill>
        <p:spPr>
          <a:xfrm>
            <a:off x="2229012" y="1504947"/>
            <a:ext cx="6064677" cy="29704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537B31-02DB-9E18-2E0A-DD01970D7056}"/>
              </a:ext>
            </a:extLst>
          </p:cNvPr>
          <p:cNvSpPr/>
          <p:nvPr/>
        </p:nvSpPr>
        <p:spPr>
          <a:xfrm>
            <a:off x="6096000" y="3271834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F4D4E-629B-4A8A-8FD3-6E3BE299B5E0}"/>
              </a:ext>
            </a:extLst>
          </p:cNvPr>
          <p:cNvSpPr/>
          <p:nvPr/>
        </p:nvSpPr>
        <p:spPr>
          <a:xfrm>
            <a:off x="7904350" y="1709089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5C0367F-61A2-8D66-83D6-9813BBD954F4}"/>
              </a:ext>
            </a:extLst>
          </p:cNvPr>
          <p:cNvCxnSpPr>
            <a:cxnSpLocks/>
            <a:stCxn id="11" idx="3"/>
            <a:endCxn id="7" idx="0"/>
          </p:cNvCxnSpPr>
          <p:nvPr/>
        </p:nvCxnSpPr>
        <p:spPr>
          <a:xfrm>
            <a:off x="7515225" y="3397964"/>
            <a:ext cx="2647606" cy="11435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DC0EB3-A2E8-4309-9061-10A012820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4" t="40309" r="17115" b="34335"/>
          <a:stretch/>
        </p:blipFill>
        <p:spPr>
          <a:xfrm>
            <a:off x="8293689" y="4541496"/>
            <a:ext cx="3738284" cy="18164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BA053-8098-DF7C-218C-285A79693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5" t="66166" r="17370" b="27279"/>
          <a:stretch/>
        </p:blipFill>
        <p:spPr>
          <a:xfrm>
            <a:off x="8319597" y="5706045"/>
            <a:ext cx="3686468" cy="469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6E2683-B690-58BD-EFEF-1DD253F9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59" t="80273" r="1328" b="15642"/>
          <a:stretch/>
        </p:blipFill>
        <p:spPr>
          <a:xfrm>
            <a:off x="10926384" y="5402340"/>
            <a:ext cx="1063169" cy="2696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662022" y="457578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0DEE1E-6B98-82F4-8DD0-32B20FB754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8546117" y="4944197"/>
            <a:ext cx="1702782" cy="1174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232285-5C4D-C570-D584-0891654F2446}"/>
              </a:ext>
            </a:extLst>
          </p:cNvPr>
          <p:cNvSpPr/>
          <p:nvPr/>
        </p:nvSpPr>
        <p:spPr>
          <a:xfrm>
            <a:off x="47625" y="36810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Geotechnical Requirements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AB14CE-9003-4F40-4F2C-66F69E6CC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452" t="40310" r="1250" b="54792"/>
          <a:stretch/>
        </p:blipFill>
        <p:spPr>
          <a:xfrm>
            <a:off x="9364505" y="4565878"/>
            <a:ext cx="1315687" cy="140259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8990785-B8A6-57BA-BA78-1B9059F32F80}"/>
              </a:ext>
            </a:extLst>
          </p:cNvPr>
          <p:cNvSpPr/>
          <p:nvPr/>
        </p:nvSpPr>
        <p:spPr>
          <a:xfrm>
            <a:off x="5683221" y="4763556"/>
            <a:ext cx="2473251" cy="1001328"/>
          </a:xfrm>
          <a:prstGeom prst="wedgeRoundRectCallout">
            <a:avLst>
              <a:gd name="adj1" fmla="val 53743"/>
              <a:gd name="adj2" fmla="val 2419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A25440A-1A75-68FB-527A-7894EEFD5FFF}"/>
              </a:ext>
            </a:extLst>
          </p:cNvPr>
          <p:cNvSpPr/>
          <p:nvPr/>
        </p:nvSpPr>
        <p:spPr>
          <a:xfrm>
            <a:off x="10182193" y="4888338"/>
            <a:ext cx="1488381" cy="453837"/>
          </a:xfrm>
          <a:prstGeom prst="wedgeRoundRectCallout">
            <a:avLst>
              <a:gd name="adj1" fmla="val -6641"/>
              <a:gd name="adj2" fmla="val 8101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0D8B1ED-4631-4B4F-F28C-ECCB428CE344}"/>
              </a:ext>
            </a:extLst>
          </p:cNvPr>
          <p:cNvSpPr/>
          <p:nvPr/>
        </p:nvSpPr>
        <p:spPr>
          <a:xfrm>
            <a:off x="3974877" y="3210305"/>
            <a:ext cx="1887157" cy="607706"/>
          </a:xfrm>
          <a:prstGeom prst="wedgeRoundRectCallout">
            <a:avLst>
              <a:gd name="adj1" fmla="val 59770"/>
              <a:gd name="adj2" fmla="val -2055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Soil Investigation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EE69A6-B2D8-2830-3237-0384068604A4}"/>
              </a:ext>
            </a:extLst>
          </p:cNvPr>
          <p:cNvSpPr txBox="1"/>
          <p:nvPr/>
        </p:nvSpPr>
        <p:spPr>
          <a:xfrm>
            <a:off x="3572256" y="367605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6AE1F5-BB5C-70C1-C82B-4DECFFC233ED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2DD6D5E-CC56-5230-BF31-7AB2C30BD922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4386566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GEOTECHNICAL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f)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Ground Treatment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3FDFA-67A3-0966-3366-C159528D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40309" r="1094" b="12119"/>
          <a:stretch/>
        </p:blipFill>
        <p:spPr>
          <a:xfrm>
            <a:off x="2229012" y="1504947"/>
            <a:ext cx="6064677" cy="29704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537B31-02DB-9E18-2E0A-DD01970D7056}"/>
              </a:ext>
            </a:extLst>
          </p:cNvPr>
          <p:cNvSpPr/>
          <p:nvPr/>
        </p:nvSpPr>
        <p:spPr>
          <a:xfrm>
            <a:off x="6096000" y="3495675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F4D4E-629B-4A8A-8FD3-6E3BE299B5E0}"/>
              </a:ext>
            </a:extLst>
          </p:cNvPr>
          <p:cNvSpPr/>
          <p:nvPr/>
        </p:nvSpPr>
        <p:spPr>
          <a:xfrm>
            <a:off x="7904350" y="1709089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5C0367F-61A2-8D66-83D6-9813BBD954F4}"/>
              </a:ext>
            </a:extLst>
          </p:cNvPr>
          <p:cNvCxnSpPr>
            <a:cxnSpLocks/>
            <a:stCxn id="11" idx="3"/>
            <a:endCxn id="7" idx="0"/>
          </p:cNvCxnSpPr>
          <p:nvPr/>
        </p:nvCxnSpPr>
        <p:spPr>
          <a:xfrm>
            <a:off x="7515225" y="3621805"/>
            <a:ext cx="2647606" cy="91969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DC0EB3-A2E8-4309-9061-10A012820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4" t="40309" r="17115" b="34335"/>
          <a:stretch/>
        </p:blipFill>
        <p:spPr>
          <a:xfrm>
            <a:off x="8293689" y="4541496"/>
            <a:ext cx="3738284" cy="18164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BA053-8098-DF7C-218C-285A79693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5" t="66166" r="17370" b="27279"/>
          <a:stretch/>
        </p:blipFill>
        <p:spPr>
          <a:xfrm>
            <a:off x="8319597" y="5706045"/>
            <a:ext cx="3686468" cy="469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6E2683-B690-58BD-EFEF-1DD253F9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59" t="80273" r="1328" b="15642"/>
          <a:stretch/>
        </p:blipFill>
        <p:spPr>
          <a:xfrm>
            <a:off x="10926384" y="5402340"/>
            <a:ext cx="1063169" cy="2696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662022" y="457578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0DEE1E-6B98-82F4-8DD0-32B20FB754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8546117" y="4944197"/>
            <a:ext cx="1702782" cy="1174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232285-5C4D-C570-D584-0891654F2446}"/>
              </a:ext>
            </a:extLst>
          </p:cNvPr>
          <p:cNvSpPr/>
          <p:nvPr/>
        </p:nvSpPr>
        <p:spPr>
          <a:xfrm>
            <a:off x="47625" y="36810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Geotechnical Requirements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7E33E-072C-8BBA-8E76-E8B5FC28E9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452" t="40310" r="1250" b="54792"/>
          <a:stretch/>
        </p:blipFill>
        <p:spPr>
          <a:xfrm>
            <a:off x="9364505" y="4565878"/>
            <a:ext cx="1315687" cy="140259"/>
          </a:xfrm>
          <a:prstGeom prst="rect">
            <a:avLst/>
          </a:prstGeom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33B3D62-CED2-9DE5-CCF8-91D2DCE084C8}"/>
              </a:ext>
            </a:extLst>
          </p:cNvPr>
          <p:cNvSpPr/>
          <p:nvPr/>
        </p:nvSpPr>
        <p:spPr>
          <a:xfrm>
            <a:off x="5623059" y="4770576"/>
            <a:ext cx="2473251" cy="1001328"/>
          </a:xfrm>
          <a:prstGeom prst="wedgeRoundRectCallout">
            <a:avLst>
              <a:gd name="adj1" fmla="val 53743"/>
              <a:gd name="adj2" fmla="val 2419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38894A2-2CA1-4D0B-9023-5F84F736AE3F}"/>
              </a:ext>
            </a:extLst>
          </p:cNvPr>
          <p:cNvSpPr/>
          <p:nvPr/>
        </p:nvSpPr>
        <p:spPr>
          <a:xfrm>
            <a:off x="10022348" y="4821690"/>
            <a:ext cx="1488381" cy="453837"/>
          </a:xfrm>
          <a:prstGeom prst="wedgeRoundRectCallout">
            <a:avLst>
              <a:gd name="adj1" fmla="val 19597"/>
              <a:gd name="adj2" fmla="val 74720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236B673E-5034-0CA7-E992-B8A387C049C2}"/>
              </a:ext>
            </a:extLst>
          </p:cNvPr>
          <p:cNvSpPr/>
          <p:nvPr/>
        </p:nvSpPr>
        <p:spPr>
          <a:xfrm>
            <a:off x="3974877" y="3444082"/>
            <a:ext cx="1887157" cy="607706"/>
          </a:xfrm>
          <a:prstGeom prst="wedgeRoundRectCallout">
            <a:avLst>
              <a:gd name="adj1" fmla="val 59770"/>
              <a:gd name="adj2" fmla="val -2055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Ground Treatment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03E0F7-5677-69E3-1C23-330D6298C0D7}"/>
              </a:ext>
            </a:extLst>
          </p:cNvPr>
          <p:cNvSpPr txBox="1"/>
          <p:nvPr/>
        </p:nvSpPr>
        <p:spPr>
          <a:xfrm>
            <a:off x="3478545" y="368106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CE94D2F-1691-49A0-0E73-DEBB55BDFA03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989F67-18DF-2EC7-46A8-46EC145A6069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049591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GEOTECHNICAL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g)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Slope Protection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3FDFA-67A3-0966-3366-C159528D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40309" r="1094" b="12119"/>
          <a:stretch/>
        </p:blipFill>
        <p:spPr>
          <a:xfrm>
            <a:off x="2229012" y="1504947"/>
            <a:ext cx="6064677" cy="29704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537B31-02DB-9E18-2E0A-DD01970D7056}"/>
              </a:ext>
            </a:extLst>
          </p:cNvPr>
          <p:cNvSpPr/>
          <p:nvPr/>
        </p:nvSpPr>
        <p:spPr>
          <a:xfrm>
            <a:off x="6096000" y="3716042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F4D4E-629B-4A8A-8FD3-6E3BE299B5E0}"/>
              </a:ext>
            </a:extLst>
          </p:cNvPr>
          <p:cNvSpPr/>
          <p:nvPr/>
        </p:nvSpPr>
        <p:spPr>
          <a:xfrm>
            <a:off x="7904350" y="1709089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5C0367F-61A2-8D66-83D6-9813BBD954F4}"/>
              </a:ext>
            </a:extLst>
          </p:cNvPr>
          <p:cNvCxnSpPr>
            <a:cxnSpLocks/>
            <a:stCxn id="11" idx="3"/>
            <a:endCxn id="7" idx="0"/>
          </p:cNvCxnSpPr>
          <p:nvPr/>
        </p:nvCxnSpPr>
        <p:spPr>
          <a:xfrm>
            <a:off x="7515225" y="3842172"/>
            <a:ext cx="2647606" cy="69932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DC0EB3-A2E8-4309-9061-10A012820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4" t="40309" r="17115" b="34335"/>
          <a:stretch/>
        </p:blipFill>
        <p:spPr>
          <a:xfrm>
            <a:off x="8293689" y="4541496"/>
            <a:ext cx="3738284" cy="18164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BA053-8098-DF7C-218C-285A79693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5" t="66166" r="17370" b="27279"/>
          <a:stretch/>
        </p:blipFill>
        <p:spPr>
          <a:xfrm>
            <a:off x="8319597" y="5706045"/>
            <a:ext cx="3686468" cy="469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6E2683-B690-58BD-EFEF-1DD253F9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59" t="80273" r="1328" b="15642"/>
          <a:stretch/>
        </p:blipFill>
        <p:spPr>
          <a:xfrm>
            <a:off x="10926384" y="5402340"/>
            <a:ext cx="1063169" cy="2696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662022" y="457578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0DEE1E-6B98-82F4-8DD0-32B20FB754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8546117" y="4944197"/>
            <a:ext cx="1702782" cy="1174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232285-5C4D-C570-D584-0891654F2446}"/>
              </a:ext>
            </a:extLst>
          </p:cNvPr>
          <p:cNvSpPr/>
          <p:nvPr/>
        </p:nvSpPr>
        <p:spPr>
          <a:xfrm>
            <a:off x="47625" y="36810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Geotechnical Requirements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7E33E-072C-8BBA-8E76-E8B5FC28E9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452" t="40310" r="1250" b="54792"/>
          <a:stretch/>
        </p:blipFill>
        <p:spPr>
          <a:xfrm>
            <a:off x="9364505" y="4565878"/>
            <a:ext cx="1315687" cy="14025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C52B340F-D973-39C5-F18F-D0544E19482D}"/>
              </a:ext>
            </a:extLst>
          </p:cNvPr>
          <p:cNvSpPr/>
          <p:nvPr/>
        </p:nvSpPr>
        <p:spPr>
          <a:xfrm>
            <a:off x="5646636" y="4781639"/>
            <a:ext cx="2473251" cy="1001328"/>
          </a:xfrm>
          <a:prstGeom prst="wedgeRoundRectCallout">
            <a:avLst>
              <a:gd name="adj1" fmla="val 53743"/>
              <a:gd name="adj2" fmla="val 2419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0D86805-9E95-3A5C-97A0-1A6DF9C401FF}"/>
              </a:ext>
            </a:extLst>
          </p:cNvPr>
          <p:cNvSpPr/>
          <p:nvPr/>
        </p:nvSpPr>
        <p:spPr>
          <a:xfrm>
            <a:off x="10152832" y="4888338"/>
            <a:ext cx="1488381" cy="453837"/>
          </a:xfrm>
          <a:prstGeom prst="wedgeRoundRectCallout">
            <a:avLst>
              <a:gd name="adj1" fmla="val -6641"/>
              <a:gd name="adj2" fmla="val 8101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CD053BB8-5F97-8AAF-5E4A-84CBF89AAB1F}"/>
              </a:ext>
            </a:extLst>
          </p:cNvPr>
          <p:cNvSpPr/>
          <p:nvPr/>
        </p:nvSpPr>
        <p:spPr>
          <a:xfrm>
            <a:off x="3984382" y="3646606"/>
            <a:ext cx="1887157" cy="607706"/>
          </a:xfrm>
          <a:prstGeom prst="wedgeRoundRectCallout">
            <a:avLst>
              <a:gd name="adj1" fmla="val 59770"/>
              <a:gd name="adj2" fmla="val -2055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Soil Protection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276DD-A34C-3F34-DA2A-C9FD398207E1}"/>
              </a:ext>
            </a:extLst>
          </p:cNvPr>
          <p:cNvSpPr txBox="1"/>
          <p:nvPr/>
        </p:nvSpPr>
        <p:spPr>
          <a:xfrm>
            <a:off x="3496833" y="377825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0F6FE6-2C8E-711E-1D2F-5C8AAB3814D6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5FC851-CE58-8957-B165-1AEB5A4B8AFD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7893809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C7F089-9B51-DA05-6A01-520C6227DF06}"/>
              </a:ext>
            </a:extLst>
          </p:cNvPr>
          <p:cNvGrpSpPr/>
          <p:nvPr/>
        </p:nvGrpSpPr>
        <p:grpSpPr>
          <a:xfrm>
            <a:off x="0" y="377825"/>
            <a:ext cx="12192000" cy="6040278"/>
            <a:chOff x="0" y="377825"/>
            <a:chExt cx="12192000" cy="604027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5201240-EEEE-A5E8-DA4F-228635982B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719" t="31500" r="547" b="8815"/>
            <a:stretch/>
          </p:blipFill>
          <p:spPr>
            <a:xfrm>
              <a:off x="0" y="377825"/>
              <a:ext cx="12192000" cy="604027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7BF5ED3-8B87-9064-78E8-FE85AB72C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4732" t="61837" r="1081" b="11434"/>
            <a:stretch/>
          </p:blipFill>
          <p:spPr>
            <a:xfrm>
              <a:off x="2143124" y="1116051"/>
              <a:ext cx="10011035" cy="27764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68F63B8-57B5-D3D4-7C25-4A6CA263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024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MY" sz="1800" u="sng" dirty="0"/>
              <a:t>GEOTECHNICAL REQUIREMENTS</a:t>
            </a:r>
            <a:br>
              <a:rPr lang="en-MY" sz="1800" u="sng" dirty="0"/>
            </a:br>
            <a:r>
              <a:rPr lang="en-MY" sz="1400" dirty="0">
                <a:solidFill>
                  <a:srgbClr val="0000FF"/>
                </a:solidFill>
              </a:rPr>
              <a:t>h) </a:t>
            </a:r>
            <a:r>
              <a:rPr lang="en-MY" sz="1400" dirty="0" err="1">
                <a:solidFill>
                  <a:srgbClr val="0000FF"/>
                </a:solidFill>
              </a:rPr>
              <a:t>Muat</a:t>
            </a:r>
            <a:r>
              <a:rPr lang="en-MY" sz="1400" dirty="0">
                <a:solidFill>
                  <a:srgbClr val="0000FF"/>
                </a:solidFill>
              </a:rPr>
              <a:t> Naik Retaining Wall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A3FDFA-67A3-0966-3366-C159528D79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453" t="40309" r="1094" b="12119"/>
          <a:stretch/>
        </p:blipFill>
        <p:spPr>
          <a:xfrm>
            <a:off x="2229012" y="1504947"/>
            <a:ext cx="6064677" cy="297045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6537B31-02DB-9E18-2E0A-DD01970D7056}"/>
              </a:ext>
            </a:extLst>
          </p:cNvPr>
          <p:cNvSpPr/>
          <p:nvPr/>
        </p:nvSpPr>
        <p:spPr>
          <a:xfrm>
            <a:off x="6096000" y="3931715"/>
            <a:ext cx="1419225" cy="2522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F4D4E-629B-4A8A-8FD3-6E3BE299B5E0}"/>
              </a:ext>
            </a:extLst>
          </p:cNvPr>
          <p:cNvSpPr/>
          <p:nvPr/>
        </p:nvSpPr>
        <p:spPr>
          <a:xfrm>
            <a:off x="7904350" y="1709089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1</a:t>
            </a:r>
          </a:p>
        </p:txBody>
      </p: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35C0367F-61A2-8D66-83D6-9813BBD954F4}"/>
              </a:ext>
            </a:extLst>
          </p:cNvPr>
          <p:cNvCxnSpPr>
            <a:cxnSpLocks/>
            <a:stCxn id="11" idx="3"/>
            <a:endCxn id="7" idx="0"/>
          </p:cNvCxnSpPr>
          <p:nvPr/>
        </p:nvCxnSpPr>
        <p:spPr>
          <a:xfrm>
            <a:off x="7515225" y="4057845"/>
            <a:ext cx="2647606" cy="483651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1DC0EB3-A2E8-4309-9061-10A0128205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4" t="40309" r="17115" b="34335"/>
          <a:stretch/>
        </p:blipFill>
        <p:spPr>
          <a:xfrm>
            <a:off x="8293689" y="4541496"/>
            <a:ext cx="3738284" cy="1816442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BBA053-8098-DF7C-218C-285A796933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75" t="66166" r="17370" b="27279"/>
          <a:stretch/>
        </p:blipFill>
        <p:spPr>
          <a:xfrm>
            <a:off x="8319597" y="5706045"/>
            <a:ext cx="3686468" cy="4696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6E2683-B690-58BD-EFEF-1DD253F9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959" t="80273" r="1328" b="15642"/>
          <a:stretch/>
        </p:blipFill>
        <p:spPr>
          <a:xfrm>
            <a:off x="10926384" y="5402340"/>
            <a:ext cx="1063169" cy="26966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47FCF9-704B-F813-6F9F-165008DE3B9C}"/>
              </a:ext>
            </a:extLst>
          </p:cNvPr>
          <p:cNvSpPr/>
          <p:nvPr/>
        </p:nvSpPr>
        <p:spPr>
          <a:xfrm>
            <a:off x="11662022" y="4575788"/>
            <a:ext cx="333375" cy="30003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000" dirty="0">
                <a:solidFill>
                  <a:sysClr val="windowText" lastClr="000000"/>
                </a:solidFill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40DEE1E-6B98-82F4-8DD0-32B20FB754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744" t="45189" r="27392" b="53282"/>
          <a:stretch/>
        </p:blipFill>
        <p:spPr>
          <a:xfrm>
            <a:off x="8546117" y="4944197"/>
            <a:ext cx="1702782" cy="11744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D232285-5C4D-C570-D584-0891654F2446}"/>
              </a:ext>
            </a:extLst>
          </p:cNvPr>
          <p:cNvSpPr/>
          <p:nvPr/>
        </p:nvSpPr>
        <p:spPr>
          <a:xfrm>
            <a:off x="47625" y="368106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Geotechnical Requirements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7E33E-072C-8BBA-8E76-E8B5FC28E9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452" t="40310" r="1250" b="54792"/>
          <a:stretch/>
        </p:blipFill>
        <p:spPr>
          <a:xfrm>
            <a:off x="9364505" y="4565878"/>
            <a:ext cx="1315687" cy="14025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5DCE26A-7D9A-ECC2-75DC-26A1AD518F8A}"/>
              </a:ext>
            </a:extLst>
          </p:cNvPr>
          <p:cNvSpPr/>
          <p:nvPr/>
        </p:nvSpPr>
        <p:spPr>
          <a:xfrm>
            <a:off x="5680516" y="4740621"/>
            <a:ext cx="2473251" cy="1001328"/>
          </a:xfrm>
          <a:prstGeom prst="wedgeRoundRectCallout">
            <a:avLst>
              <a:gd name="adj1" fmla="val 53743"/>
              <a:gd name="adj2" fmla="val 2419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dan </a:t>
            </a:r>
            <a:r>
              <a:rPr lang="en-MY" sz="1200" dirty="0" err="1">
                <a:solidFill>
                  <a:schemeClr val="tx1"/>
                </a:solidFill>
              </a:rPr>
              <a:t>pilih</a:t>
            </a:r>
            <a:r>
              <a:rPr lang="en-MY" sz="1200" dirty="0">
                <a:solidFill>
                  <a:schemeClr val="tx1"/>
                </a:solidFill>
              </a:rPr>
              <a:t> Fail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dimuat</a:t>
            </a:r>
            <a:r>
              <a:rPr lang="en-MY" sz="12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Choose File </a:t>
            </a:r>
            <a:r>
              <a:rPr lang="en-MY" sz="1200" dirty="0" err="1">
                <a:solidFill>
                  <a:schemeClr val="tx1"/>
                </a:solidFill>
              </a:rPr>
              <a:t>sekali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lagi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tambah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lukisan</a:t>
            </a:r>
            <a:endParaRPr lang="en-MY" sz="1200" dirty="0">
              <a:solidFill>
                <a:schemeClr val="tx1"/>
              </a:solidFill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BB9AC8D-1379-D664-DDB4-E6793DEF5E4E}"/>
              </a:ext>
            </a:extLst>
          </p:cNvPr>
          <p:cNvSpPr/>
          <p:nvPr/>
        </p:nvSpPr>
        <p:spPr>
          <a:xfrm>
            <a:off x="10137065" y="4888338"/>
            <a:ext cx="1488381" cy="453837"/>
          </a:xfrm>
          <a:prstGeom prst="wedgeRoundRectCallout">
            <a:avLst>
              <a:gd name="adj1" fmla="val -6641"/>
              <a:gd name="adj2" fmla="val 8101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naik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0AF88C07-19E6-FCF0-883C-FF4092F054B9}"/>
              </a:ext>
            </a:extLst>
          </p:cNvPr>
          <p:cNvSpPr/>
          <p:nvPr/>
        </p:nvSpPr>
        <p:spPr>
          <a:xfrm>
            <a:off x="3974877" y="3818011"/>
            <a:ext cx="1887157" cy="607706"/>
          </a:xfrm>
          <a:prstGeom prst="wedgeRoundRectCallout">
            <a:avLst>
              <a:gd name="adj1" fmla="val 59770"/>
              <a:gd name="adj2" fmla="val -2055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Retaining Wall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3283EE-F6F7-F05E-D980-FBFEED8EEF8D}"/>
              </a:ext>
            </a:extLst>
          </p:cNvPr>
          <p:cNvSpPr txBox="1"/>
          <p:nvPr/>
        </p:nvSpPr>
        <p:spPr>
          <a:xfrm>
            <a:off x="3496833" y="377825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142B154-AD92-9E1D-AC17-2EE131B72256}"/>
              </a:ext>
            </a:extLst>
          </p:cNvPr>
          <p:cNvSpPr/>
          <p:nvPr/>
        </p:nvSpPr>
        <p:spPr>
          <a:xfrm>
            <a:off x="100863" y="3507474"/>
            <a:ext cx="1639837" cy="125272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5ADE42-E906-EA4B-8D8E-D3EB95FB366F}"/>
              </a:ext>
            </a:extLst>
          </p:cNvPr>
          <p:cNvSpPr/>
          <p:nvPr/>
        </p:nvSpPr>
        <p:spPr>
          <a:xfrm>
            <a:off x="110712" y="4405789"/>
            <a:ext cx="1629988" cy="228600"/>
          </a:xfrm>
          <a:prstGeom prst="rect">
            <a:avLst/>
          </a:prstGeom>
          <a:solidFill>
            <a:srgbClr val="FFC000">
              <a:alpha val="2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10907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C3E22-A859-B34A-D606-A6653443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8526D-66C9-1EAE-6FE2-781FC21C4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2C4C31-A954-4A9B-83C9-689D60F729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19" t="31060" r="703" b="6800"/>
          <a:stretch/>
        </p:blipFill>
        <p:spPr>
          <a:xfrm>
            <a:off x="0" y="247649"/>
            <a:ext cx="12192000" cy="6311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5F485B-E9CE-1B8A-26A3-7F877E0D0E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625" t="40088" r="1250" b="7715"/>
          <a:stretch/>
        </p:blipFill>
        <p:spPr>
          <a:xfrm>
            <a:off x="8272464" y="2131694"/>
            <a:ext cx="3660456" cy="44543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41AC8E-1B52-F59A-E2E0-4D7887A448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937" t="33262" r="1563" b="16083"/>
          <a:stretch/>
        </p:blipFill>
        <p:spPr>
          <a:xfrm>
            <a:off x="3919537" y="1634358"/>
            <a:ext cx="3923488" cy="4028581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4F8F92-72C8-F7E5-BCAE-FCB60B907E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15" t="39145" r="6692" b="31940"/>
          <a:stretch/>
        </p:blipFill>
        <p:spPr>
          <a:xfrm>
            <a:off x="423746" y="4373802"/>
            <a:ext cx="6155473" cy="2119073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D51BBE7-A290-C000-F457-436C70E6C9B6}"/>
              </a:ext>
            </a:extLst>
          </p:cNvPr>
          <p:cNvSpPr/>
          <p:nvPr/>
        </p:nvSpPr>
        <p:spPr>
          <a:xfrm>
            <a:off x="0" y="256158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Pengesahan</a:t>
            </a:r>
            <a:r>
              <a:rPr lang="en-MY" sz="1100" b="1" dirty="0">
                <a:solidFill>
                  <a:schemeClr val="bg1"/>
                </a:solidFill>
              </a:rPr>
              <a:t>/</a:t>
            </a:r>
            <a:r>
              <a:rPr lang="en-MY" sz="1100" b="1" dirty="0" err="1">
                <a:solidFill>
                  <a:schemeClr val="bg1"/>
                </a:solidFill>
              </a:rPr>
              <a:t>Pengakuan</a:t>
            </a:r>
            <a:r>
              <a:rPr lang="en-MY" sz="1100" b="1" dirty="0">
                <a:solidFill>
                  <a:schemeClr val="bg1"/>
                </a:solidFill>
              </a:rPr>
              <a:t> </a:t>
            </a:r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</a:t>
            </a:r>
            <a:r>
              <a:rPr lang="en-MY" sz="1100" b="1" dirty="0" err="1">
                <a:solidFill>
                  <a:schemeClr val="bg1"/>
                </a:solidFill>
              </a:rPr>
              <a:t>Dokumen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BC725-6A22-9683-8B50-7EE6E9935A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602" t="64638" r="1251" b="31940"/>
          <a:stretch/>
        </p:blipFill>
        <p:spPr>
          <a:xfrm>
            <a:off x="5802742" y="6045526"/>
            <a:ext cx="650138" cy="250780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92E5735C-A557-1308-E764-E301E809F300}"/>
              </a:ext>
            </a:extLst>
          </p:cNvPr>
          <p:cNvCxnSpPr/>
          <p:nvPr/>
        </p:nvCxnSpPr>
        <p:spPr>
          <a:xfrm rot="10800000">
            <a:off x="6830568" y="5662940"/>
            <a:ext cx="1441896" cy="756117"/>
          </a:xfrm>
          <a:prstGeom prst="bentConnector3">
            <a:avLst>
              <a:gd name="adj1" fmla="val 1000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41DF1306-0E55-C469-9DDA-428182A5559A}"/>
              </a:ext>
            </a:extLst>
          </p:cNvPr>
          <p:cNvCxnSpPr>
            <a:stCxn id="11" idx="1"/>
            <a:endCxn id="13" idx="0"/>
          </p:cNvCxnSpPr>
          <p:nvPr/>
        </p:nvCxnSpPr>
        <p:spPr>
          <a:xfrm rot="10800000" flipV="1">
            <a:off x="3501483" y="3648648"/>
            <a:ext cx="418054" cy="72515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C9B567E-1711-F6EF-AAA7-48949D8FC804}"/>
              </a:ext>
            </a:extLst>
          </p:cNvPr>
          <p:cNvSpPr/>
          <p:nvPr/>
        </p:nvSpPr>
        <p:spPr>
          <a:xfrm>
            <a:off x="10030968" y="5743806"/>
            <a:ext cx="2161032" cy="901415"/>
          </a:xfrm>
          <a:prstGeom prst="wedgeRoundRectCallout">
            <a:avLst>
              <a:gd name="adj1" fmla="val -44521"/>
              <a:gd name="adj2" fmla="val 78959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kemaskini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sekiranya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perlu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Selesai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Hantar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0C639FF-708A-B9A9-C82C-7417D51A41ED}"/>
              </a:ext>
            </a:extLst>
          </p:cNvPr>
          <p:cNvSpPr/>
          <p:nvPr/>
        </p:nvSpPr>
        <p:spPr>
          <a:xfrm>
            <a:off x="1687847" y="1719723"/>
            <a:ext cx="1972610" cy="1769983"/>
          </a:xfrm>
          <a:prstGeom prst="wedgeRoundRectCallout">
            <a:avLst>
              <a:gd name="adj1" fmla="val 69765"/>
              <a:gd name="adj2" fmla="val 19650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 startAt="3"/>
            </a:pPr>
            <a:r>
              <a:rPr lang="en-MY" sz="1100" dirty="0" err="1">
                <a:solidFill>
                  <a:schemeClr val="tx1"/>
                </a:solidFill>
              </a:rPr>
              <a:t>Klik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butang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semak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untuk</a:t>
            </a:r>
            <a:r>
              <a:rPr lang="en-MY" sz="1100" dirty="0">
                <a:solidFill>
                  <a:schemeClr val="tx1"/>
                </a:solidFill>
              </a:rPr>
              <a:t> buat </a:t>
            </a:r>
            <a:r>
              <a:rPr lang="en-MY" sz="1100" dirty="0" err="1">
                <a:solidFill>
                  <a:schemeClr val="tx1"/>
                </a:solidFill>
              </a:rPr>
              <a:t>semakan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semula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kepada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dokumen</a:t>
            </a:r>
            <a:r>
              <a:rPr lang="en-MY" sz="1100" dirty="0">
                <a:solidFill>
                  <a:schemeClr val="tx1"/>
                </a:solidFill>
              </a:rPr>
              <a:t> yang </a:t>
            </a:r>
            <a:r>
              <a:rPr lang="en-MY" sz="1100" dirty="0" err="1">
                <a:solidFill>
                  <a:schemeClr val="tx1"/>
                </a:solidFill>
              </a:rPr>
              <a:t>telah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dimuat</a:t>
            </a:r>
            <a:r>
              <a:rPr lang="en-MY" sz="1100" dirty="0">
                <a:solidFill>
                  <a:schemeClr val="tx1"/>
                </a:solidFill>
              </a:rPr>
              <a:t> naik.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MY" sz="1100" dirty="0" err="1">
                <a:solidFill>
                  <a:schemeClr val="tx1"/>
                </a:solidFill>
              </a:rPr>
              <a:t>Klik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kotak</a:t>
            </a:r>
            <a:r>
              <a:rPr lang="en-MY" sz="1100" dirty="0">
                <a:solidFill>
                  <a:schemeClr val="tx1"/>
                </a:solidFill>
              </a:rPr>
              <a:t> dan </a:t>
            </a:r>
            <a:r>
              <a:rPr lang="en-MY" sz="1100" dirty="0" err="1">
                <a:solidFill>
                  <a:schemeClr val="tx1"/>
                </a:solidFill>
              </a:rPr>
              <a:t>tandakan</a:t>
            </a:r>
            <a:r>
              <a:rPr lang="en-MY" sz="1100" dirty="0">
                <a:solidFill>
                  <a:schemeClr val="tx1"/>
                </a:solidFill>
              </a:rPr>
              <a:t> (/) </a:t>
            </a:r>
            <a:r>
              <a:rPr lang="en-MY" sz="1100" dirty="0" err="1">
                <a:solidFill>
                  <a:schemeClr val="tx1"/>
                </a:solidFill>
              </a:rPr>
              <a:t>sekiranya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telah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semak</a:t>
            </a:r>
            <a:r>
              <a:rPr lang="en-MY" sz="1100" dirty="0">
                <a:solidFill>
                  <a:schemeClr val="tx1"/>
                </a:solidFill>
              </a:rPr>
              <a:t> </a:t>
            </a:r>
            <a:r>
              <a:rPr lang="en-MY" sz="1100" dirty="0" err="1">
                <a:solidFill>
                  <a:schemeClr val="tx1"/>
                </a:solidFill>
              </a:rPr>
              <a:t>dokumen</a:t>
            </a:r>
            <a:r>
              <a:rPr lang="en-MY" sz="1100" dirty="0">
                <a:solidFill>
                  <a:schemeClr val="tx1"/>
                </a:solidFill>
              </a:rPr>
              <a:t>.</a:t>
            </a:r>
          </a:p>
          <a:p>
            <a:pPr marL="342900" indent="-342900">
              <a:buFont typeface="+mj-lt"/>
              <a:buAutoNum type="arabicPeriod" startAt="3"/>
            </a:pPr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D99C4BE-EA8D-138E-53B4-9BE3CB72466A}"/>
              </a:ext>
            </a:extLst>
          </p:cNvPr>
          <p:cNvSpPr/>
          <p:nvPr/>
        </p:nvSpPr>
        <p:spPr>
          <a:xfrm>
            <a:off x="5750051" y="4491971"/>
            <a:ext cx="2161032" cy="754318"/>
          </a:xfrm>
          <a:prstGeom prst="wedgeRoundRectCallout">
            <a:avLst>
              <a:gd name="adj1" fmla="val -44945"/>
              <a:gd name="adj2" fmla="val 71021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 startAt="5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pengesahan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setelah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siap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membuat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semakan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49EFC2F-1F90-A5BC-6ABD-FBC89887D298}"/>
              </a:ext>
            </a:extLst>
          </p:cNvPr>
          <p:cNvSpPr/>
          <p:nvPr/>
        </p:nvSpPr>
        <p:spPr>
          <a:xfrm>
            <a:off x="3660457" y="4414158"/>
            <a:ext cx="1863855" cy="433309"/>
          </a:xfrm>
          <a:prstGeom prst="wedgeRoundRectCallout">
            <a:avLst>
              <a:gd name="adj1" fmla="val 72190"/>
              <a:gd name="adj2" fmla="val 55674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6"/>
            </a:pPr>
            <a:r>
              <a:rPr lang="en-US" sz="1100" dirty="0" err="1">
                <a:solidFill>
                  <a:schemeClr val="tx1"/>
                </a:solidFill>
              </a:rPr>
              <a:t>Pilih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Pegawai</a:t>
            </a:r>
            <a:r>
              <a:rPr lang="en-US" sz="1100" dirty="0">
                <a:solidFill>
                  <a:schemeClr val="tx1"/>
                </a:solidFill>
              </a:rPr>
              <a:t> Yang </a:t>
            </a:r>
            <a:r>
              <a:rPr lang="en-US" sz="1100" dirty="0" err="1">
                <a:solidFill>
                  <a:schemeClr val="tx1"/>
                </a:solidFill>
              </a:rPr>
              <a:t>Ditauliahkan</a:t>
            </a:r>
            <a:r>
              <a:rPr lang="en-US" sz="1100" dirty="0">
                <a:solidFill>
                  <a:schemeClr val="tx1"/>
                </a:solidFill>
              </a:rPr>
              <a:t>.</a:t>
            </a:r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DC4E36D2-1940-CF23-E504-D500DEEC9193}"/>
              </a:ext>
            </a:extLst>
          </p:cNvPr>
          <p:cNvSpPr/>
          <p:nvPr/>
        </p:nvSpPr>
        <p:spPr>
          <a:xfrm>
            <a:off x="3234567" y="5605311"/>
            <a:ext cx="2055331" cy="597580"/>
          </a:xfrm>
          <a:prstGeom prst="wedgeRoundRectCallout">
            <a:avLst>
              <a:gd name="adj1" fmla="val 72190"/>
              <a:gd name="adj2" fmla="val 38842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+mj-lt"/>
              <a:buAutoNum type="arabicPeriod" startAt="7"/>
            </a:pPr>
            <a:r>
              <a:rPr lang="en-US" sz="1100" dirty="0" err="1">
                <a:solidFill>
                  <a:schemeClr val="tx1"/>
                </a:solidFill>
              </a:rPr>
              <a:t>Klik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butang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Pengakuan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untuk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penghantaran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dokumen</a:t>
            </a:r>
            <a:endParaRPr lang="en-MY" sz="11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1C9D7-3E43-5A7A-C0BE-95695D9AA3CA}"/>
              </a:ext>
            </a:extLst>
          </p:cNvPr>
          <p:cNvSpPr txBox="1"/>
          <p:nvPr/>
        </p:nvSpPr>
        <p:spPr>
          <a:xfrm>
            <a:off x="3501482" y="279454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5964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AC7A9D-C127-A218-EB06-03F4259284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19" t="31059" r="547" b="7053"/>
          <a:stretch/>
        </p:blipFill>
        <p:spPr>
          <a:xfrm>
            <a:off x="0" y="257175"/>
            <a:ext cx="12192000" cy="62631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890082F-7504-31B6-57A5-0B5EA911D850}"/>
              </a:ext>
            </a:extLst>
          </p:cNvPr>
          <p:cNvSpPr/>
          <p:nvPr/>
        </p:nvSpPr>
        <p:spPr>
          <a:xfrm>
            <a:off x="0" y="237870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 err="1">
                <a:solidFill>
                  <a:schemeClr val="bg1"/>
                </a:solidFill>
              </a:rPr>
              <a:t>Pengesahan</a:t>
            </a:r>
            <a:r>
              <a:rPr lang="en-MY" sz="1100" b="1" dirty="0">
                <a:solidFill>
                  <a:schemeClr val="bg1"/>
                </a:solidFill>
              </a:rPr>
              <a:t>/</a:t>
            </a:r>
            <a:r>
              <a:rPr lang="en-MY" sz="1100" b="1" dirty="0" err="1">
                <a:solidFill>
                  <a:schemeClr val="bg1"/>
                </a:solidFill>
              </a:rPr>
              <a:t>Pengakuan</a:t>
            </a:r>
            <a:r>
              <a:rPr lang="en-MY" sz="1100" b="1" dirty="0">
                <a:solidFill>
                  <a:schemeClr val="bg1"/>
                </a:solidFill>
              </a:rPr>
              <a:t> </a:t>
            </a:r>
            <a:r>
              <a:rPr lang="en-MY" sz="1100" b="1" dirty="0" err="1">
                <a:solidFill>
                  <a:schemeClr val="bg1"/>
                </a:solidFill>
              </a:rPr>
              <a:t>Muat</a:t>
            </a:r>
            <a:r>
              <a:rPr lang="en-MY" sz="1100" b="1" dirty="0">
                <a:solidFill>
                  <a:schemeClr val="bg1"/>
                </a:solidFill>
              </a:rPr>
              <a:t> Naik </a:t>
            </a:r>
            <a:r>
              <a:rPr lang="en-MY" sz="1100" b="1" dirty="0" err="1">
                <a:solidFill>
                  <a:schemeClr val="bg1"/>
                </a:solidFill>
              </a:rPr>
              <a:t>Dokumen</a:t>
            </a:r>
            <a:endParaRPr lang="en-MY" sz="10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E2BC9-5AD9-079E-AA40-CFFD9199BD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1" t="16352" r="43673" b="6296"/>
          <a:stretch/>
        </p:blipFill>
        <p:spPr>
          <a:xfrm>
            <a:off x="5239512" y="761471"/>
            <a:ext cx="5643112" cy="4088188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842C17-2D1C-6418-C26F-3C3DB9019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073" t="31475" r="7622" b="6296"/>
          <a:stretch/>
        </p:blipFill>
        <p:spPr>
          <a:xfrm>
            <a:off x="7456581" y="3840479"/>
            <a:ext cx="4304372" cy="269131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79D679A-D8F7-2AFF-2469-BF82C006B065}"/>
              </a:ext>
            </a:extLst>
          </p:cNvPr>
          <p:cNvCxnSpPr>
            <a:cxnSpLocks/>
            <a:endCxn id="6" idx="1"/>
          </p:cNvCxnSpPr>
          <p:nvPr/>
        </p:nvCxnSpPr>
        <p:spPr>
          <a:xfrm rot="5400000" flipH="1" flipV="1">
            <a:off x="2729719" y="3395118"/>
            <a:ext cx="3099346" cy="19202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181F47F8-4377-4518-1937-AB5ABEE32C62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514600" y="5186138"/>
            <a:ext cx="4941981" cy="718773"/>
          </a:xfrm>
          <a:prstGeom prst="bentConnector3">
            <a:avLst>
              <a:gd name="adj1" fmla="val 4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547993F-A14A-95D6-DAB4-5E75956EE0D4}"/>
              </a:ext>
            </a:extLst>
          </p:cNvPr>
          <p:cNvSpPr/>
          <p:nvPr/>
        </p:nvSpPr>
        <p:spPr>
          <a:xfrm>
            <a:off x="4576861" y="5311211"/>
            <a:ext cx="2161032" cy="901415"/>
          </a:xfrm>
          <a:prstGeom prst="wedgeRoundRectCallout">
            <a:avLst>
              <a:gd name="adj1" fmla="val -90625"/>
              <a:gd name="adj2" fmla="val 39989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 startAt="2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membuat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rekod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pengesahan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secara</a:t>
            </a:r>
            <a:r>
              <a:rPr lang="en-MY" sz="1200" dirty="0">
                <a:solidFill>
                  <a:schemeClr val="tx1"/>
                </a:solidFill>
              </a:rPr>
              <a:t> email.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A8E193FB-9BFC-32D4-068C-351D3E8863B7}"/>
              </a:ext>
            </a:extLst>
          </p:cNvPr>
          <p:cNvSpPr/>
          <p:nvPr/>
        </p:nvSpPr>
        <p:spPr>
          <a:xfrm>
            <a:off x="267337" y="4491264"/>
            <a:ext cx="2161032" cy="901415"/>
          </a:xfrm>
          <a:prstGeom prst="wedgeRoundRectCallout">
            <a:avLst>
              <a:gd name="adj1" fmla="val 36791"/>
              <a:gd name="adj2" fmla="val 10182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indent="-3429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turun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membuat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rekod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secara</a:t>
            </a:r>
            <a:r>
              <a:rPr lang="en-MY" sz="1200" dirty="0">
                <a:solidFill>
                  <a:schemeClr val="tx1"/>
                </a:solidFill>
              </a:rPr>
              <a:t> hardcopy/softcopy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4EF055-1540-CCDE-CF57-A16E6D539F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294" t="41585" r="17479" b="56704"/>
          <a:stretch/>
        </p:blipFill>
        <p:spPr>
          <a:xfrm>
            <a:off x="3202511" y="1064015"/>
            <a:ext cx="1543225" cy="1503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A8AB26-39E1-FC96-0D97-09FE0547ABA4}"/>
              </a:ext>
            </a:extLst>
          </p:cNvPr>
          <p:cNvSpPr txBox="1"/>
          <p:nvPr/>
        </p:nvSpPr>
        <p:spPr>
          <a:xfrm>
            <a:off x="2920761" y="247941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90B367-9F98-C33E-5DE7-08E2CDBACA7D}"/>
              </a:ext>
            </a:extLst>
          </p:cNvPr>
          <p:cNvSpPr/>
          <p:nvPr/>
        </p:nvSpPr>
        <p:spPr>
          <a:xfrm>
            <a:off x="7181035" y="5998464"/>
            <a:ext cx="4855464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 err="1">
                <a:solidFill>
                  <a:sysClr val="windowText" lastClr="000000"/>
                </a:solidFill>
              </a:rPr>
              <a:t>Sekiranya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petender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tidak</a:t>
            </a:r>
            <a:r>
              <a:rPr lang="en-MY" sz="1200" dirty="0">
                <a:solidFill>
                  <a:sysClr val="windowText" lastClr="000000"/>
                </a:solidFill>
              </a:rPr>
              <a:t> Berjaya </a:t>
            </a:r>
            <a:r>
              <a:rPr lang="en-MY" sz="1200" dirty="0" err="1">
                <a:solidFill>
                  <a:sysClr val="windowText" lastClr="000000"/>
                </a:solidFill>
              </a:rPr>
              <a:t>memperolehi</a:t>
            </a:r>
            <a:r>
              <a:rPr lang="en-MY" sz="1200" dirty="0">
                <a:solidFill>
                  <a:sysClr val="windowText" lastClr="000000"/>
                </a:solidFill>
              </a:rPr>
              <a:t> slip </a:t>
            </a:r>
            <a:r>
              <a:rPr lang="en-MY" sz="1200" dirty="0" err="1">
                <a:solidFill>
                  <a:sysClr val="windowText" lastClr="000000"/>
                </a:solidFill>
              </a:rPr>
              <a:t>pengesahan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 tender </a:t>
            </a:r>
            <a:r>
              <a:rPr lang="en-MY" sz="1200" dirty="0" err="1">
                <a:solidFill>
                  <a:sysClr val="windowText" lastClr="000000"/>
                </a:solidFill>
              </a:rPr>
              <a:t>pra-kelayakan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ini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bermaksud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petender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masih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belum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berjaya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untuk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muat</a:t>
            </a:r>
            <a:r>
              <a:rPr lang="en-MY" sz="1200" dirty="0">
                <a:solidFill>
                  <a:sysClr val="windowText" lastClr="000000"/>
                </a:solidFill>
              </a:rPr>
              <a:t> naik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695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0832-955E-21C8-2FBA-497569F3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B5059-9D5E-4135-2A7D-6DB3610290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44665D-D1A8-7C0E-BFFE-AE83A0418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00" t="31183" r="700" b="6869"/>
          <a:stretch/>
        </p:blipFill>
        <p:spPr>
          <a:xfrm>
            <a:off x="0" y="228599"/>
            <a:ext cx="12192000" cy="62891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F5C542-B96A-2CD7-0035-30785B9D033A}"/>
              </a:ext>
            </a:extLst>
          </p:cNvPr>
          <p:cNvSpPr/>
          <p:nvPr/>
        </p:nvSpPr>
        <p:spPr>
          <a:xfrm>
            <a:off x="0" y="200024"/>
            <a:ext cx="1737360" cy="415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100" b="1" dirty="0">
                <a:solidFill>
                  <a:schemeClr val="bg1"/>
                </a:solidFill>
              </a:rPr>
              <a:t>STATUS TENDER</a:t>
            </a:r>
            <a:endParaRPr lang="en-MY" sz="1000" b="1" dirty="0">
              <a:solidFill>
                <a:schemeClr val="bg1"/>
              </a:solidFill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9494AD3-A18A-17C5-AD97-29DD02700847}"/>
              </a:ext>
            </a:extLst>
          </p:cNvPr>
          <p:cNvSpPr/>
          <p:nvPr/>
        </p:nvSpPr>
        <p:spPr>
          <a:xfrm>
            <a:off x="8887462" y="916130"/>
            <a:ext cx="2161032" cy="1325563"/>
          </a:xfrm>
          <a:prstGeom prst="wedgeRoundRectCallout">
            <a:avLst>
              <a:gd name="adj1" fmla="val 36791"/>
              <a:gd name="adj2" fmla="val 101826"/>
              <a:gd name="adj3" fmla="val 16667"/>
            </a:avLst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MY" sz="1200" dirty="0">
                <a:solidFill>
                  <a:schemeClr val="tx1"/>
                </a:solidFill>
              </a:rPr>
              <a:t>Status </a:t>
            </a:r>
            <a:r>
              <a:rPr lang="en-MY" sz="1200" dirty="0" err="1">
                <a:solidFill>
                  <a:schemeClr val="tx1"/>
                </a:solidFill>
              </a:rPr>
              <a:t>Penghantaran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Selesai</a:t>
            </a:r>
            <a:r>
              <a:rPr lang="en-MY" sz="1200" dirty="0">
                <a:solidFill>
                  <a:schemeClr val="tx1"/>
                </a:solidFill>
              </a:rPr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n-MY" sz="1200" dirty="0" err="1">
                <a:solidFill>
                  <a:schemeClr val="tx1"/>
                </a:solidFill>
              </a:rPr>
              <a:t>Klik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butang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Perakuan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untuk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muat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turun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semula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Pengesahan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Penghantaran</a:t>
            </a:r>
            <a:r>
              <a:rPr lang="en-MY" sz="1200" dirty="0">
                <a:solidFill>
                  <a:schemeClr val="tx1"/>
                </a:solidFill>
              </a:rPr>
              <a:t> </a:t>
            </a:r>
            <a:r>
              <a:rPr lang="en-MY" sz="1200" dirty="0" err="1">
                <a:solidFill>
                  <a:schemeClr val="tx1"/>
                </a:solidFill>
              </a:rPr>
              <a:t>dokumen</a:t>
            </a:r>
            <a:r>
              <a:rPr lang="en-MY" sz="12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F3C2D2-62C2-7C37-C232-5B9BD97395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001" t="38548" r="26967" b="59103"/>
          <a:stretch/>
        </p:blipFill>
        <p:spPr>
          <a:xfrm>
            <a:off x="3218688" y="1014984"/>
            <a:ext cx="1435608" cy="237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0BD0B-88C3-A480-A810-AABAFEE50CCE}"/>
              </a:ext>
            </a:extLst>
          </p:cNvPr>
          <p:cNvSpPr txBox="1"/>
          <p:nvPr/>
        </p:nvSpPr>
        <p:spPr>
          <a:xfrm>
            <a:off x="3085353" y="223320"/>
            <a:ext cx="2523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Modul </a:t>
            </a:r>
            <a:r>
              <a:rPr lang="en-US" dirty="0" err="1">
                <a:solidFill>
                  <a:srgbClr val="0000FF"/>
                </a:solidFill>
              </a:rPr>
              <a:t>Pra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Bida</a:t>
            </a:r>
            <a:endParaRPr lang="en-MY" dirty="0">
              <a:solidFill>
                <a:srgbClr val="0000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DCBF7C-0EDD-AEAC-66D6-4C4A205CAC46}"/>
              </a:ext>
            </a:extLst>
          </p:cNvPr>
          <p:cNvSpPr/>
          <p:nvPr/>
        </p:nvSpPr>
        <p:spPr>
          <a:xfrm>
            <a:off x="323035" y="5921661"/>
            <a:ext cx="4855464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 err="1">
                <a:solidFill>
                  <a:sysClr val="windowText" lastClr="000000"/>
                </a:solidFill>
              </a:rPr>
              <a:t>Setelah</a:t>
            </a:r>
            <a:r>
              <a:rPr lang="en-MY" sz="1200" dirty="0">
                <a:solidFill>
                  <a:sysClr val="windowText" lastClr="000000"/>
                </a:solidFill>
              </a:rPr>
              <a:t> Berjaya </a:t>
            </a:r>
            <a:r>
              <a:rPr lang="en-MY" sz="1200" dirty="0" err="1">
                <a:solidFill>
                  <a:sysClr val="windowText" lastClr="000000"/>
                </a:solidFill>
              </a:rPr>
              <a:t>memperolehi</a:t>
            </a:r>
            <a:r>
              <a:rPr lang="en-MY" sz="1200" dirty="0">
                <a:solidFill>
                  <a:sysClr val="windowText" lastClr="000000"/>
                </a:solidFill>
              </a:rPr>
              <a:t> slip </a:t>
            </a:r>
            <a:r>
              <a:rPr lang="en-MY" sz="1200" dirty="0" err="1">
                <a:solidFill>
                  <a:sysClr val="windowText" lastClr="000000"/>
                </a:solidFill>
              </a:rPr>
              <a:t>pengesahan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pengemukaan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Petender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tidak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boleh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mengemaskini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semua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maklumat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dokumen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599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E4FC0E-305A-A46B-ED9E-B23357A5BB2D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48003" y="957747"/>
            <a:ext cx="551942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Lawatan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Tapak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&amp; </a:t>
            </a: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Taklimat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Tender</a:t>
            </a:r>
            <a:endParaRPr sz="2000" spc="-5" dirty="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677400" y="1219200"/>
            <a:ext cx="2209800" cy="50292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9EDA07-48CF-4681-1663-B75C2DBED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940" y="1447800"/>
            <a:ext cx="8476059" cy="4800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986556-2498-562F-452F-2F0A9E1242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905000"/>
            <a:ext cx="1447800" cy="2990850"/>
          </a:xfrm>
          <a:prstGeom prst="rect">
            <a:avLst/>
          </a:prstGeom>
        </p:spPr>
      </p:pic>
      <p:sp>
        <p:nvSpPr>
          <p:cNvPr id="26" name="object 9">
            <a:extLst>
              <a:ext uri="{FF2B5EF4-FFF2-40B4-BE49-F238E27FC236}">
                <a16:creationId xmlns:a16="http://schemas.microsoft.com/office/drawing/2014/main" id="{D6E9C3DC-6D88-530E-7C0E-CBDA9BDFC271}"/>
              </a:ext>
            </a:extLst>
          </p:cNvPr>
          <p:cNvSpPr txBox="1"/>
          <p:nvPr/>
        </p:nvSpPr>
        <p:spPr>
          <a:xfrm>
            <a:off x="9677400" y="1295400"/>
            <a:ext cx="2209800" cy="4620752"/>
          </a:xfrm>
          <a:prstGeom prst="rect">
            <a:avLst/>
          </a:prstGeom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sz="1600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lang="sv-SE" sz="1200" spc="-5" dirty="0">
                <a:latin typeface="Bierstadt" panose="020B0004020202020204" pitchFamily="34" charset="0"/>
                <a:cs typeface="Calibri"/>
              </a:rPr>
              <a:t>Sila Klik Menu Konvensional</a:t>
            </a: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lang="sv-SE" sz="1300" dirty="0">
              <a:latin typeface="Bierstadt" panose="020B0004020202020204" pitchFamily="34" charset="0"/>
              <a:cs typeface="Calibri"/>
            </a:endParaRPr>
          </a:p>
          <a:p>
            <a:pPr marL="436880" marR="105410" indent="-344805">
              <a:lnSpc>
                <a:spcPts val="1400"/>
              </a:lnSpc>
              <a:buAutoNum type="arabicPeriod"/>
              <a:tabLst>
                <a:tab pos="436880" algn="l"/>
                <a:tab pos="437515" algn="l"/>
              </a:tabLst>
            </a:pPr>
            <a:r>
              <a:rPr lang="sv-SE" sz="12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lang="sv-SE"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Klik</a:t>
            </a:r>
            <a:r>
              <a:rPr lang="sv-SE" sz="1200" spc="-25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Me</a:t>
            </a:r>
            <a:r>
              <a:rPr lang="sv-SE"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u</a:t>
            </a:r>
            <a:r>
              <a:rPr lang="sv-SE"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spc="-20" dirty="0">
                <a:latin typeface="Bierstadt" panose="020B0004020202020204" pitchFamily="34" charset="0"/>
                <a:cs typeface="Calibri"/>
              </a:rPr>
              <a:t>P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em</a:t>
            </a:r>
            <a:r>
              <a:rPr lang="sv-SE" sz="1200" spc="5" dirty="0">
                <a:latin typeface="Bierstadt" panose="020B0004020202020204" pitchFamily="34" charset="0"/>
                <a:cs typeface="Calibri"/>
              </a:rPr>
              <a:t>b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eli</a:t>
            </a:r>
            <a:r>
              <a:rPr lang="sv-SE" sz="1200" spc="-10" dirty="0">
                <a:latin typeface="Bierstadt" panose="020B0004020202020204" pitchFamily="34" charset="0"/>
                <a:cs typeface="Calibri"/>
              </a:rPr>
              <a:t>a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n  </a:t>
            </a:r>
            <a:r>
              <a:rPr lang="sv-SE" sz="1200" spc="-5" dirty="0">
                <a:latin typeface="Bierstadt" panose="020B0004020202020204" pitchFamily="34" charset="0"/>
                <a:cs typeface="Calibri"/>
              </a:rPr>
              <a:t>Dokumen.</a:t>
            </a: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 marL="412750" marR="101600" indent="-342900">
              <a:lnSpc>
                <a:spcPts val="1300"/>
              </a:lnSpc>
              <a:spcBef>
                <a:spcPts val="1040"/>
              </a:spcBef>
              <a:buFontTx/>
              <a:buAutoNum type="arabicPeriod"/>
              <a:tabLst>
                <a:tab pos="412115" algn="l"/>
                <a:tab pos="412750" algn="l"/>
              </a:tabLst>
            </a:pPr>
            <a:r>
              <a:rPr sz="1200" spc="-20" dirty="0" err="1">
                <a:latin typeface="Bierstadt" panose="020B0004020202020204" pitchFamily="34" charset="0"/>
                <a:cs typeface="Calibri"/>
              </a:rPr>
              <a:t>Sekiranya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 lawatan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tapak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dan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sz="1200" spc="-5" dirty="0" err="1">
                <a:latin typeface="Bierstadt" panose="020B0004020202020204" pitchFamily="34" charset="0"/>
                <a:cs typeface="Calibri"/>
              </a:rPr>
              <a:t>k</a:t>
            </a:r>
            <a:r>
              <a:rPr sz="1200" dirty="0" err="1">
                <a:latin typeface="Bierstadt" panose="020B0004020202020204" pitchFamily="34" charset="0"/>
                <a:cs typeface="Calibri"/>
              </a:rPr>
              <a:t>lim</a:t>
            </a:r>
            <a:r>
              <a:rPr sz="1200" spc="-1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sz="1200" spc="-7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75" dirty="0">
                <a:latin typeface="Bierstadt" panose="020B0004020202020204" pitchFamily="34" charset="0"/>
                <a:cs typeface="Calibri"/>
              </a:rPr>
              <a:t>tender </a:t>
            </a:r>
            <a:r>
              <a:rPr sz="120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sz="1200" spc="5" dirty="0" err="1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 err="1">
                <a:latin typeface="Bierstadt" panose="020B0004020202020204" pitchFamily="34" charset="0"/>
                <a:cs typeface="Calibri"/>
              </a:rPr>
              <a:t>alah</a:t>
            </a:r>
            <a:r>
              <a:rPr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w</a:t>
            </a:r>
            <a:r>
              <a:rPr sz="1200" dirty="0">
                <a:latin typeface="Bierstadt" panose="020B0004020202020204" pitchFamily="34" charset="0"/>
                <a:cs typeface="Calibri"/>
              </a:rPr>
              <a:t>ajib 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sila klik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butang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Mohon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5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lim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dan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tun</a:t>
            </a:r>
            <a:r>
              <a:rPr sz="1200" spc="10" dirty="0">
                <a:latin typeface="Bierstadt" panose="020B0004020202020204" pitchFamily="34" charset="0"/>
                <a:cs typeface="Calibri"/>
              </a:rPr>
              <a:t>g</a:t>
            </a:r>
            <a:r>
              <a:rPr sz="1200" dirty="0">
                <a:latin typeface="Bierstadt" panose="020B0004020202020204" pitchFamily="34" charset="0"/>
                <a:cs typeface="Calibri"/>
              </a:rPr>
              <a:t>gu 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pengesahan </a:t>
            </a:r>
            <a:r>
              <a:rPr sz="1200" dirty="0" err="1">
                <a:latin typeface="Bierstadt" panose="020B0004020202020204" pitchFamily="34" charset="0"/>
                <a:cs typeface="Calibri"/>
              </a:rPr>
              <a:t>daripada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Pe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jabat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 Men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guruskan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65" dirty="0">
                <a:latin typeface="Bierstadt" panose="020B0004020202020204" pitchFamily="34" charset="0"/>
                <a:cs typeface="Calibri"/>
              </a:rPr>
              <a:t>Tender.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buClr>
                <a:srgbClr val="FFFF00"/>
              </a:buClr>
              <a:buFont typeface="Calibri"/>
              <a:buAutoNum type="arabicPeriod"/>
            </a:pP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sz="1400" dirty="0">
              <a:latin typeface="Bierstadt" panose="020B0004020202020204" pitchFamily="34" charset="0"/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h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>
                <a:latin typeface="Bierstadt" panose="020B0004020202020204" pitchFamily="34" charset="0"/>
                <a:cs typeface="Calibri"/>
              </a:rPr>
              <a:t>ir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70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l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30" dirty="0">
                <a:latin typeface="Bierstadt" panose="020B0004020202020204" pitchFamily="34" charset="0"/>
                <a:cs typeface="Calibri"/>
              </a:rPr>
              <a:t>w</a:t>
            </a:r>
            <a:r>
              <a:rPr sz="1200" spc="-2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p</a:t>
            </a:r>
            <a:r>
              <a:rPr sz="1200" dirty="0">
                <a:latin typeface="Bierstadt" panose="020B0004020202020204" pitchFamily="34" charset="0"/>
                <a:cs typeface="Calibri"/>
              </a:rPr>
              <a:t>ak  dan </a:t>
            </a:r>
            <a:r>
              <a:rPr sz="1200" spc="-5" dirty="0" err="1">
                <a:latin typeface="Bierstadt" panose="020B0004020202020204" pitchFamily="34" charset="0"/>
                <a:cs typeface="Calibri"/>
              </a:rPr>
              <a:t>taklimat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tender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yang telah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ditetapkan.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 marL="412750" marR="88265" indent="-342900">
              <a:lnSpc>
                <a:spcPct val="90300"/>
              </a:lnSpc>
              <a:spcBef>
                <a:spcPts val="1005"/>
              </a:spcBef>
              <a:buFontTx/>
              <a:buAutoNum type="arabicPeriod"/>
              <a:tabLst>
                <a:tab pos="412115" algn="l"/>
                <a:tab pos="412750" algn="l"/>
              </a:tabLst>
            </a:pPr>
            <a:r>
              <a:rPr sz="1200" spc="-5" dirty="0">
                <a:latin typeface="Bierstadt" panose="020B0004020202020204" pitchFamily="34" charset="0"/>
                <a:cs typeface="Calibri"/>
              </a:rPr>
              <a:t>Sila muat </a:t>
            </a:r>
            <a:r>
              <a:rPr sz="1200" dirty="0">
                <a:latin typeface="Bierstadt" panose="020B0004020202020204" pitchFamily="34" charset="0"/>
                <a:cs typeface="Calibri"/>
              </a:rPr>
              <a:t>naik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slip </a:t>
            </a:r>
            <a:r>
              <a:rPr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55" dirty="0">
                <a:latin typeface="Bierstadt" panose="020B0004020202020204" pitchFamily="34" charset="0"/>
                <a:cs typeface="Calibri"/>
              </a:rPr>
              <a:t>k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eh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i</a:t>
            </a:r>
            <a:r>
              <a:rPr sz="1200" spc="-35" dirty="0">
                <a:latin typeface="Bierstadt" panose="020B0004020202020204" pitchFamily="34" charset="0"/>
                <a:cs typeface="Calibri"/>
              </a:rPr>
              <a:t>r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dirty="0">
                <a:latin typeface="Bierstadt" panose="020B0004020202020204" pitchFamily="34" charset="0"/>
                <a:cs typeface="Calibri"/>
              </a:rPr>
              <a:t>n</a:t>
            </a:r>
            <a:r>
              <a:rPr sz="1200" spc="-6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>
                <a:latin typeface="Bierstadt" panose="020B0004020202020204" pitchFamily="34" charset="0"/>
                <a:cs typeface="Calibri"/>
              </a:rPr>
              <a:t>i</a:t>
            </a:r>
            <a:r>
              <a:rPr sz="1200" spc="-3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dalam</a:t>
            </a:r>
            <a:r>
              <a:rPr sz="1200" spc="-30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15" dirty="0">
                <a:latin typeface="Bierstadt" panose="020B0004020202020204" pitchFamily="34" charset="0"/>
                <a:cs typeface="Calibri"/>
              </a:rPr>
              <a:t>si</a:t>
            </a:r>
            <a:r>
              <a:rPr sz="1200" spc="-30" dirty="0">
                <a:latin typeface="Bierstadt" panose="020B0004020202020204" pitchFamily="34" charset="0"/>
                <a:cs typeface="Calibri"/>
              </a:rPr>
              <a:t>s</a:t>
            </a:r>
            <a:r>
              <a:rPr sz="1200" spc="-20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e</a:t>
            </a:r>
            <a:r>
              <a:rPr sz="1200" dirty="0">
                <a:latin typeface="Bierstadt" panose="020B0004020202020204" pitchFamily="34" charset="0"/>
                <a:cs typeface="Calibri"/>
              </a:rPr>
              <a:t>m  dan tunggu </a:t>
            </a:r>
            <a:r>
              <a:rPr sz="1200" spc="-10" dirty="0">
                <a:latin typeface="Bierstadt" panose="020B0004020202020204" pitchFamily="34" charset="0"/>
                <a:cs typeface="Calibri"/>
              </a:rPr>
              <a:t>pengesahan 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dirty="0">
                <a:latin typeface="Bierstadt" panose="020B0004020202020204" pitchFamily="34" charset="0"/>
                <a:cs typeface="Calibri"/>
              </a:rPr>
              <a:t>dari</a:t>
            </a:r>
            <a:r>
              <a:rPr sz="1200" spc="5" dirty="0">
                <a:latin typeface="Bierstadt" panose="020B0004020202020204" pitchFamily="34" charset="0"/>
                <a:cs typeface="Calibri"/>
              </a:rPr>
              <a:t>p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5" dirty="0">
                <a:latin typeface="Bierstadt" panose="020B0004020202020204" pitchFamily="34" charset="0"/>
                <a:cs typeface="Calibri"/>
              </a:rPr>
              <a:t>d</a:t>
            </a:r>
            <a:r>
              <a:rPr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sz="1200" spc="-65" dirty="0">
                <a:latin typeface="Bierstadt" panose="020B0004020202020204" pitchFamily="34" charset="0"/>
                <a:cs typeface="Calibri"/>
              </a:rPr>
              <a:t> </a:t>
            </a:r>
            <a:r>
              <a:rPr sz="1200" spc="-35" dirty="0">
                <a:latin typeface="Bierstadt" panose="020B0004020202020204" pitchFamily="34" charset="0"/>
                <a:cs typeface="Calibri"/>
              </a:rPr>
              <a:t>P</a:t>
            </a:r>
            <a:r>
              <a:rPr sz="1200" spc="-30" dirty="0">
                <a:latin typeface="Bierstadt" panose="020B0004020202020204" pitchFamily="34" charset="0"/>
                <a:cs typeface="Calibri"/>
              </a:rPr>
              <a:t>M</a:t>
            </a:r>
            <a:r>
              <a:rPr sz="1200" spc="-155" dirty="0">
                <a:latin typeface="Bierstadt" panose="020B0004020202020204" pitchFamily="34" charset="0"/>
                <a:cs typeface="Calibri"/>
              </a:rPr>
              <a:t>T</a:t>
            </a:r>
            <a:r>
              <a:rPr sz="1200" dirty="0">
                <a:latin typeface="Bierstadt" panose="020B0004020202020204" pitchFamily="34" charset="0"/>
                <a:cs typeface="Calibri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46D6B25-B076-E813-73CD-6B086BF14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00" y="4267200"/>
            <a:ext cx="1066800" cy="2516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0D0FF2E-3A88-ED3B-3FFB-7D4C0EF73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800" y="5943600"/>
            <a:ext cx="1295400" cy="2323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AD32870-A36B-2ED4-8325-1B7BD4D1BF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58400" y="2057400"/>
            <a:ext cx="1143000" cy="25619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D2DAAF0-DD27-A1ED-CD1B-FCECC6FBE1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8400" y="2743200"/>
            <a:ext cx="1222131" cy="228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D0841E2-D73D-A2AA-B636-3747BC8B48CD}"/>
              </a:ext>
            </a:extLst>
          </p:cNvPr>
          <p:cNvSpPr/>
          <p:nvPr/>
        </p:nvSpPr>
        <p:spPr>
          <a:xfrm>
            <a:off x="1219200" y="32004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CFAF40-886A-657D-0560-E4A5731C16F9}"/>
              </a:ext>
            </a:extLst>
          </p:cNvPr>
          <p:cNvSpPr/>
          <p:nvPr/>
        </p:nvSpPr>
        <p:spPr>
          <a:xfrm>
            <a:off x="5181600" y="3733800"/>
            <a:ext cx="685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FD3227-54CD-CF0E-DF2E-1DF8B35E0D6F}"/>
              </a:ext>
            </a:extLst>
          </p:cNvPr>
          <p:cNvSpPr/>
          <p:nvPr/>
        </p:nvSpPr>
        <p:spPr>
          <a:xfrm>
            <a:off x="7467600" y="5715000"/>
            <a:ext cx="1066800" cy="3048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7344EB-FF17-9858-593D-51CF95F96902}"/>
              </a:ext>
            </a:extLst>
          </p:cNvPr>
          <p:cNvSpPr txBox="1"/>
          <p:nvPr/>
        </p:nvSpPr>
        <p:spPr>
          <a:xfrm>
            <a:off x="420624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3.0</a:t>
            </a:r>
          </a:p>
        </p:txBody>
      </p:sp>
    </p:spTree>
    <p:extLst>
      <p:ext uri="{BB962C8B-B14F-4D97-AF65-F5344CB8AC3E}">
        <p14:creationId xmlns:p14="http://schemas.microsoft.com/office/powerpoint/2010/main" val="12069613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B1589D-328F-6713-EC22-0BAB51CF7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06" t="39355" r="570" b="18752"/>
          <a:stretch/>
        </p:blipFill>
        <p:spPr>
          <a:xfrm>
            <a:off x="244058" y="102103"/>
            <a:ext cx="11703884" cy="408059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4144A6E-E655-F79C-BD96-DECB4D70A9D3}"/>
              </a:ext>
            </a:extLst>
          </p:cNvPr>
          <p:cNvGrpSpPr/>
          <p:nvPr/>
        </p:nvGrpSpPr>
        <p:grpSpPr>
          <a:xfrm>
            <a:off x="10219726" y="213040"/>
            <a:ext cx="1645920" cy="1512712"/>
            <a:chOff x="9774936" y="242936"/>
            <a:chExt cx="1645920" cy="151271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506DB7E-CD64-421A-95C4-15575EC7028C}"/>
                </a:ext>
              </a:extLst>
            </p:cNvPr>
            <p:cNvSpPr/>
            <p:nvPr/>
          </p:nvSpPr>
          <p:spPr>
            <a:xfrm>
              <a:off x="9811512" y="246888"/>
              <a:ext cx="1572768" cy="1508760"/>
            </a:xfrm>
            <a:prstGeom prst="rect">
              <a:avLst/>
            </a:prstGeom>
            <a:solidFill>
              <a:srgbClr val="FFD9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720F0D0-399C-4DDE-AA42-0AD910C76A1F}"/>
                </a:ext>
              </a:extLst>
            </p:cNvPr>
            <p:cNvSpPr/>
            <p:nvPr/>
          </p:nvSpPr>
          <p:spPr>
            <a:xfrm>
              <a:off x="9803446" y="242936"/>
              <a:ext cx="1588898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102</a:t>
              </a:r>
            </a:p>
          </p:txBody>
        </p:sp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5FF87901-D28D-46DA-BAB6-BEF550C1D8BB}"/>
                </a:ext>
              </a:extLst>
            </p:cNvPr>
            <p:cNvSpPr txBox="1">
              <a:spLocks/>
            </p:cNvSpPr>
            <p:nvPr/>
          </p:nvSpPr>
          <p:spPr>
            <a:xfrm>
              <a:off x="9870477" y="1240222"/>
              <a:ext cx="1454838" cy="2218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Petender</a:t>
              </a:r>
              <a:endParaRPr lang="en-US" sz="1200" dirty="0"/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44145953-ABD6-400B-9A43-2A155475AFEF}"/>
                </a:ext>
              </a:extLst>
            </p:cNvPr>
            <p:cNvSpPr txBox="1">
              <a:spLocks/>
            </p:cNvSpPr>
            <p:nvPr/>
          </p:nvSpPr>
          <p:spPr>
            <a:xfrm>
              <a:off x="9774936" y="1452675"/>
              <a:ext cx="1645920" cy="2218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 err="1"/>
                <a:t>Kontraktor</a:t>
              </a:r>
              <a:endParaRPr lang="en-MY" sz="1100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E23CC4D-9D2E-43BC-A0C0-A145DED78288}"/>
              </a:ext>
            </a:extLst>
          </p:cNvPr>
          <p:cNvCxnSpPr>
            <a:cxnSpLocks/>
          </p:cNvCxnSpPr>
          <p:nvPr/>
        </p:nvCxnSpPr>
        <p:spPr>
          <a:xfrm>
            <a:off x="1490472" y="4688678"/>
            <a:ext cx="971597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7" name="object 7">
            <a:extLst>
              <a:ext uri="{FF2B5EF4-FFF2-40B4-BE49-F238E27FC236}">
                <a16:creationId xmlns:a16="http://schemas.microsoft.com/office/drawing/2014/main" id="{AF573AAA-058E-DF5E-6147-E1E08F74A145}"/>
              </a:ext>
            </a:extLst>
          </p:cNvPr>
          <p:cNvSpPr txBox="1"/>
          <p:nvPr/>
        </p:nvSpPr>
        <p:spPr>
          <a:xfrm>
            <a:off x="1484121" y="4158488"/>
            <a:ext cx="8147127" cy="877804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sz="1800" b="0" spc="-5" dirty="0">
                <a:latin typeface="Calibri Light"/>
                <a:cs typeface="Calibri Light"/>
              </a:rPr>
              <a:t>SISTEM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TENDER</a:t>
            </a:r>
            <a:r>
              <a:rPr sz="1800" b="0" spc="-10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ONLINE</a:t>
            </a:r>
            <a:r>
              <a:rPr sz="1800" b="0" spc="-2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JKR</a:t>
            </a:r>
            <a:r>
              <a:rPr sz="1800" b="0" spc="10" dirty="0">
                <a:latin typeface="Calibri Light"/>
                <a:cs typeface="Calibri Light"/>
              </a:rPr>
              <a:t> </a:t>
            </a:r>
            <a:r>
              <a:rPr sz="1800" b="0" dirty="0">
                <a:latin typeface="Calibri Light"/>
                <a:cs typeface="Calibri Light"/>
              </a:rPr>
              <a:t>2.0</a:t>
            </a:r>
            <a:r>
              <a:rPr lang="en-MY" sz="1800" b="0" dirty="0">
                <a:latin typeface="Calibri Light"/>
                <a:cs typeface="Calibri Light"/>
              </a:rPr>
              <a:t> | </a:t>
            </a:r>
            <a:r>
              <a:rPr lang="en-MY" sz="1800" b="1" dirty="0">
                <a:latin typeface="+mj-lt"/>
                <a:cs typeface="Arial Black"/>
              </a:rPr>
              <a:t>https://tender.jkr.gov.my</a:t>
            </a:r>
            <a:endParaRPr sz="1800" b="1" dirty="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230"/>
              </a:spcBef>
            </a:pPr>
            <a:r>
              <a:rPr sz="1800" spc="-10" dirty="0">
                <a:latin typeface="Calibri"/>
                <a:cs typeface="Calibri"/>
              </a:rPr>
              <a:t>Panduan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 err="1">
                <a:latin typeface="Calibri"/>
                <a:cs typeface="Calibri"/>
              </a:rPr>
              <a:t>Penggunaan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Sistem</a:t>
            </a:r>
            <a:r>
              <a:rPr lang="en-US" sz="1800" spc="-15" dirty="0">
                <a:latin typeface="Calibri"/>
                <a:cs typeface="Calibri"/>
              </a:rPr>
              <a:t> | </a:t>
            </a:r>
            <a:r>
              <a:rPr lang="en-US" sz="1800" spc="-15" dirty="0">
                <a:solidFill>
                  <a:srgbClr val="0000FF"/>
                </a:solidFill>
                <a:latin typeface="Calibri"/>
                <a:cs typeface="Calibri"/>
              </a:rPr>
              <a:t>Contract Sum Analysis – </a:t>
            </a:r>
            <a:r>
              <a:rPr lang="en-US" sz="1800" spc="-15" dirty="0" err="1">
                <a:solidFill>
                  <a:srgbClr val="0000FF"/>
                </a:solidFill>
                <a:latin typeface="Calibri"/>
                <a:cs typeface="Calibri"/>
              </a:rPr>
              <a:t>Pra</a:t>
            </a:r>
            <a:r>
              <a:rPr lang="en-US" sz="1800" spc="-15" dirty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sz="1800" spc="-15" dirty="0" err="1">
                <a:solidFill>
                  <a:srgbClr val="0000FF"/>
                </a:solidFill>
                <a:latin typeface="Calibri"/>
                <a:cs typeface="Calibri"/>
              </a:rPr>
              <a:t>Bida</a:t>
            </a:r>
            <a:endParaRPr sz="18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8" name="Date Placeholder 11">
            <a:extLst>
              <a:ext uri="{FF2B5EF4-FFF2-40B4-BE49-F238E27FC236}">
                <a16:creationId xmlns:a16="http://schemas.microsoft.com/office/drawing/2014/main" id="{7EE5757D-66D4-83C5-77DF-4BD32C6047ED}"/>
              </a:ext>
            </a:extLst>
          </p:cNvPr>
          <p:cNvSpPr txBox="1">
            <a:spLocks/>
          </p:cNvSpPr>
          <p:nvPr/>
        </p:nvSpPr>
        <p:spPr>
          <a:xfrm>
            <a:off x="1809957" y="6530320"/>
            <a:ext cx="100584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©BDI, CKUB | BTM, CDPK | Email: 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 | 6/12/2022</a:t>
            </a:r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" name="Picture 1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976183E9-623C-750F-E482-8022AA091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4911" y="3838797"/>
            <a:ext cx="1575194" cy="269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8095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3A0B3-252E-4B3E-9239-EE7BD1DA8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365125"/>
            <a:ext cx="10515600" cy="1325563"/>
          </a:xfrm>
        </p:spPr>
        <p:txBody>
          <a:bodyPr/>
          <a:lstStyle/>
          <a:p>
            <a:r>
              <a:rPr kumimoji="0" lang="en-US" altLang="en-US" sz="4400" b="0" i="0" u="none" strike="noStrike" cap="none" normalizeH="0" baseline="0" dirty="0" err="1">
                <a:ln>
                  <a:noFill/>
                </a:ln>
                <a:solidFill>
                  <a:srgbClr val="80808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Pendahuluan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69CB3-CE31-46F2-B76A-BD0398A2A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59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Sila</a:t>
            </a:r>
            <a:r>
              <a:rPr lang="en-US" dirty="0"/>
              <a:t> </a:t>
            </a:r>
            <a:r>
              <a:rPr lang="en-MY" dirty="0" err="1"/>
              <a:t>gunakan</a:t>
            </a:r>
            <a:r>
              <a:rPr lang="en-MY" dirty="0"/>
              <a:t> Microsoft excel </a:t>
            </a:r>
            <a:r>
              <a:rPr lang="en-MY" dirty="0" err="1"/>
              <a:t>versi</a:t>
            </a:r>
            <a:r>
              <a:rPr lang="en-MY" dirty="0"/>
              <a:t> 2016 dan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atas</a:t>
            </a:r>
            <a:r>
              <a:rPr lang="en-MY" dirty="0"/>
              <a:t>.</a:t>
            </a:r>
          </a:p>
          <a:p>
            <a:r>
              <a:rPr lang="en-MY" dirty="0" err="1"/>
              <a:t>Sila</a:t>
            </a:r>
            <a:r>
              <a:rPr lang="en-MY" dirty="0"/>
              <a:t> </a:t>
            </a:r>
            <a:r>
              <a:rPr lang="en-MY" dirty="0" err="1"/>
              <a:t>pastikan</a:t>
            </a:r>
            <a:r>
              <a:rPr lang="en-MY" dirty="0"/>
              <a:t> Microsoft excel </a:t>
            </a:r>
            <a:r>
              <a:rPr lang="en-MY" dirty="0" err="1"/>
              <a:t>tersebut</a:t>
            </a:r>
            <a:r>
              <a:rPr lang="en-MY" dirty="0"/>
              <a:t> </a:t>
            </a:r>
            <a:r>
              <a:rPr lang="en-MY" dirty="0" err="1"/>
              <a:t>telah</a:t>
            </a:r>
            <a:r>
              <a:rPr lang="en-MY" dirty="0"/>
              <a:t> </a:t>
            </a:r>
            <a:r>
              <a:rPr lang="en-MY" dirty="0" err="1"/>
              <a:t>diaktifkan</a:t>
            </a:r>
            <a:r>
              <a:rPr lang="en-MY" dirty="0"/>
              <a:t>.</a:t>
            </a:r>
          </a:p>
          <a:p>
            <a:r>
              <a:rPr lang="en-MY" dirty="0" err="1"/>
              <a:t>Sila</a:t>
            </a:r>
            <a:r>
              <a:rPr lang="en-MY" dirty="0"/>
              <a:t> </a:t>
            </a:r>
            <a:r>
              <a:rPr lang="en-MY" dirty="0" err="1"/>
              <a:t>gunakan</a:t>
            </a:r>
            <a:r>
              <a:rPr lang="en-MY" dirty="0"/>
              <a:t> platform Microsoft excel </a:t>
            </a:r>
            <a:r>
              <a:rPr lang="en-MY" dirty="0" err="1"/>
              <a:t>versi</a:t>
            </a:r>
            <a:r>
              <a:rPr lang="en-MY" dirty="0"/>
              <a:t> windows </a:t>
            </a:r>
            <a:r>
              <a:rPr lang="en-MY" dirty="0" err="1"/>
              <a:t>sahaja</a:t>
            </a:r>
            <a:r>
              <a:rPr lang="en-MY" dirty="0"/>
              <a:t>. Platform </a:t>
            </a:r>
            <a:r>
              <a:rPr lang="en-MY" dirty="0" err="1"/>
              <a:t>selain</a:t>
            </a:r>
            <a:r>
              <a:rPr lang="en-MY" dirty="0"/>
              <a:t> </a:t>
            </a:r>
            <a:r>
              <a:rPr lang="en-MY" dirty="0" err="1"/>
              <a:t>daripada</a:t>
            </a:r>
            <a:r>
              <a:rPr lang="en-MY" dirty="0"/>
              <a:t> </a:t>
            </a:r>
            <a:r>
              <a:rPr lang="en-MY" dirty="0" err="1"/>
              <a:t>itu</a:t>
            </a:r>
            <a:r>
              <a:rPr lang="en-MY" dirty="0"/>
              <a:t> </a:t>
            </a:r>
            <a:r>
              <a:rPr lang="en-MY" dirty="0" err="1"/>
              <a:t>tidak</a:t>
            </a:r>
            <a:r>
              <a:rPr lang="en-MY" dirty="0"/>
              <a:t> </a:t>
            </a:r>
            <a:r>
              <a:rPr lang="en-MY" dirty="0" err="1"/>
              <a:t>digalakkan</a:t>
            </a:r>
            <a:r>
              <a:rPr lang="en-MY" dirty="0"/>
              <a:t> kerana </a:t>
            </a:r>
            <a:r>
              <a:rPr lang="en-MY" dirty="0" err="1"/>
              <a:t>pakej</a:t>
            </a:r>
            <a:r>
              <a:rPr lang="en-MY" dirty="0"/>
              <a:t> </a:t>
            </a:r>
            <a:r>
              <a:rPr lang="en-MY" dirty="0" err="1"/>
              <a:t>telah</a:t>
            </a:r>
            <a:r>
              <a:rPr lang="en-MY" dirty="0"/>
              <a:t> </a:t>
            </a:r>
            <a:r>
              <a:rPr lang="en-MY" dirty="0" err="1"/>
              <a:t>dibangunkan</a:t>
            </a:r>
            <a:r>
              <a:rPr lang="en-MY" dirty="0"/>
              <a:t> </a:t>
            </a:r>
            <a:r>
              <a:rPr lang="en-MY" dirty="0" err="1"/>
              <a:t>menggunakan</a:t>
            </a:r>
            <a:r>
              <a:rPr lang="en-MY" dirty="0"/>
              <a:t> Microsoft excel </a:t>
            </a:r>
            <a:r>
              <a:rPr lang="en-MY" dirty="0" err="1"/>
              <a:t>versi</a:t>
            </a:r>
            <a:r>
              <a:rPr lang="en-MY" dirty="0"/>
              <a:t> windows </a:t>
            </a:r>
            <a:r>
              <a:rPr lang="en-MY" dirty="0" err="1"/>
              <a:t>sahaja</a:t>
            </a:r>
            <a:r>
              <a:rPr lang="en-MY" dirty="0"/>
              <a:t>.</a:t>
            </a:r>
          </a:p>
          <a:p>
            <a:r>
              <a:rPr lang="en-MY" dirty="0" err="1"/>
              <a:t>Sila</a:t>
            </a:r>
            <a:r>
              <a:rPr lang="en-MY" dirty="0"/>
              <a:t> </a:t>
            </a:r>
            <a:r>
              <a:rPr lang="en-MY" dirty="0" err="1"/>
              <a:t>dapatkan</a:t>
            </a:r>
            <a:r>
              <a:rPr lang="en-MY" dirty="0"/>
              <a:t> </a:t>
            </a:r>
            <a:r>
              <a:rPr lang="en-MY" dirty="0" err="1"/>
              <a:t>Pakej</a:t>
            </a:r>
            <a:r>
              <a:rPr lang="en-MY" dirty="0"/>
              <a:t> Contract Sum Analysis </a:t>
            </a:r>
            <a:r>
              <a:rPr lang="en-MY" dirty="0" err="1"/>
              <a:t>daripada</a:t>
            </a:r>
            <a:r>
              <a:rPr lang="en-MY" dirty="0"/>
              <a:t> </a:t>
            </a:r>
            <a:r>
              <a:rPr lang="en-MY" dirty="0" err="1"/>
              <a:t>Pihak</a:t>
            </a:r>
            <a:r>
              <a:rPr lang="en-MY" dirty="0"/>
              <a:t> Bahagian </a:t>
            </a:r>
            <a:r>
              <a:rPr lang="en-MY" dirty="0" err="1"/>
              <a:t>Dokumentasi</a:t>
            </a:r>
            <a:r>
              <a:rPr lang="en-MY" dirty="0"/>
              <a:t> &amp; ICT </a:t>
            </a:r>
            <a:r>
              <a:rPr lang="en-MY" dirty="0" err="1"/>
              <a:t>melalui</a:t>
            </a:r>
            <a:r>
              <a:rPr lang="en-MY" dirty="0"/>
              <a:t> email support.jet@jkr.gov.my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91A0D1-1A12-4E1C-841C-E3F88287D959}"/>
              </a:ext>
            </a:extLst>
          </p:cNvPr>
          <p:cNvCxnSpPr>
            <a:cxnSpLocks/>
          </p:cNvCxnSpPr>
          <p:nvPr/>
        </p:nvCxnSpPr>
        <p:spPr>
          <a:xfrm>
            <a:off x="1307592" y="1341974"/>
            <a:ext cx="9715971" cy="0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AE6BF707-A905-9DBC-3298-E284B9927BF3}"/>
              </a:ext>
            </a:extLst>
          </p:cNvPr>
          <p:cNvSpPr txBox="1">
            <a:spLocks/>
          </p:cNvSpPr>
          <p:nvPr/>
        </p:nvSpPr>
        <p:spPr>
          <a:xfrm>
            <a:off x="1809957" y="6530320"/>
            <a:ext cx="10058400" cy="1615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©BDI, CKUB | BTM, CDPK | Email: 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lang="en-MY" sz="1050" dirty="0">
                <a:solidFill>
                  <a:schemeClr val="bg1">
                    <a:lumMod val="75000"/>
                  </a:schemeClr>
                </a:solidFill>
              </a:rPr>
              <a:t> | </a:t>
            </a:r>
            <a:fld id="{B3A445D0-64CA-40C6-BF25-2606929C2FD5}" type="datetime1">
              <a:rPr lang="en-US" sz="1050" smtClean="0">
                <a:solidFill>
                  <a:schemeClr val="bg1">
                    <a:lumMod val="75000"/>
                  </a:schemeClr>
                </a:solidFill>
              </a:rPr>
              <a:pPr algn="r"/>
              <a:t>2/8/2023</a:t>
            </a:fld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432B8C-33ED-C15E-04A7-AFD8E7E01B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83482" y="4623415"/>
            <a:ext cx="1879918" cy="1819415"/>
          </a:xfrm>
          <a:prstGeom prst="rect">
            <a:avLst/>
          </a:prstGeom>
        </p:spPr>
      </p:pic>
      <p:pic>
        <p:nvPicPr>
          <p:cNvPr id="7" name="Picture 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844A6A5F-70A9-BBF8-37FC-CCAC2183C7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5742"/>
            <a:ext cx="1086525" cy="148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591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B3040A-136A-C6F8-139E-2078D38399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57"/>
            <a:ext cx="6538116" cy="6858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D9E705-321B-F061-F8FB-241B547AF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528" y="1027906"/>
            <a:ext cx="3458058" cy="4848902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BD75FCF-A7E3-91E8-6238-E19AAD546C32}"/>
              </a:ext>
            </a:extLst>
          </p:cNvPr>
          <p:cNvSpPr/>
          <p:nvPr/>
        </p:nvSpPr>
        <p:spPr>
          <a:xfrm>
            <a:off x="2173357" y="578712"/>
            <a:ext cx="2574780" cy="443258"/>
          </a:xfrm>
          <a:prstGeom prst="wedgeRoundRectCallout">
            <a:avLst>
              <a:gd name="adj1" fmla="val -50170"/>
              <a:gd name="adj2" fmla="val 9292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kanan</a:t>
            </a:r>
            <a:r>
              <a:rPr lang="en-MY" sz="1400" dirty="0">
                <a:solidFill>
                  <a:sysClr val="windowText" lastClr="000000"/>
                </a:solidFill>
              </a:rPr>
              <a:t> pada fail excel yang </a:t>
            </a:r>
            <a:r>
              <a:rPr lang="en-MY" sz="1400" dirty="0" err="1">
                <a:solidFill>
                  <a:sysClr val="windowText" lastClr="000000"/>
                </a:solidFill>
              </a:rPr>
              <a:t>telah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dimuat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turun</a:t>
            </a:r>
            <a:r>
              <a:rPr lang="en-MY" sz="140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90074F-5FE2-3FFA-682B-D8D65ED30185}"/>
              </a:ext>
            </a:extLst>
          </p:cNvPr>
          <p:cNvSpPr/>
          <p:nvPr/>
        </p:nvSpPr>
        <p:spPr>
          <a:xfrm>
            <a:off x="2027583" y="5876808"/>
            <a:ext cx="795130" cy="298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89A7D4F-4452-D24B-F7EE-D9D8BABB8588}"/>
              </a:ext>
            </a:extLst>
          </p:cNvPr>
          <p:cNvSpPr/>
          <p:nvPr/>
        </p:nvSpPr>
        <p:spPr>
          <a:xfrm>
            <a:off x="2822713" y="6115878"/>
            <a:ext cx="2574780" cy="443258"/>
          </a:xfrm>
          <a:prstGeom prst="wedgeRoundRectCallout">
            <a:avLst>
              <a:gd name="adj1" fmla="val -44508"/>
              <a:gd name="adj2" fmla="val -7450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400" dirty="0" err="1">
                <a:solidFill>
                  <a:sysClr val="windowText" lastClr="000000"/>
                </a:solidFill>
              </a:rPr>
              <a:t>Pilih</a:t>
            </a:r>
            <a:r>
              <a:rPr lang="en-MY" sz="1400" dirty="0">
                <a:solidFill>
                  <a:sysClr val="windowText" lastClr="000000"/>
                </a:solidFill>
              </a:rPr>
              <a:t> dan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properties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BF49896-954D-E760-A416-F7282132C286}"/>
              </a:ext>
            </a:extLst>
          </p:cNvPr>
          <p:cNvSpPr/>
          <p:nvPr/>
        </p:nvSpPr>
        <p:spPr>
          <a:xfrm>
            <a:off x="9462051" y="4815052"/>
            <a:ext cx="795130" cy="298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458F4-D045-81A7-C0C2-B22368E44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1138" y="4857612"/>
            <a:ext cx="248478" cy="213587"/>
          </a:xfrm>
        </p:spPr>
        <p:txBody>
          <a:bodyPr>
            <a:normAutofit/>
          </a:bodyPr>
          <a:lstStyle/>
          <a:p>
            <a:r>
              <a:rPr lang="en-MY" sz="800" dirty="0"/>
              <a:t>√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2E7BBA7-9D45-60EB-C474-5BE30142E1DC}"/>
              </a:ext>
            </a:extLst>
          </p:cNvPr>
          <p:cNvSpPr/>
          <p:nvPr/>
        </p:nvSpPr>
        <p:spPr>
          <a:xfrm>
            <a:off x="8700052" y="6026160"/>
            <a:ext cx="2574780" cy="443258"/>
          </a:xfrm>
          <a:prstGeom prst="wedgeRoundRectCallout">
            <a:avLst>
              <a:gd name="adj1" fmla="val -44508"/>
              <a:gd name="adj2" fmla="val -7450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tandakan</a:t>
            </a:r>
            <a:r>
              <a:rPr lang="en-MY" sz="1400" dirty="0">
                <a:solidFill>
                  <a:sysClr val="windowText" lastClr="000000"/>
                </a:solidFill>
              </a:rPr>
              <a:t> (√ ) pada </a:t>
            </a:r>
            <a:r>
              <a:rPr lang="en-MY" sz="1400" dirty="0" err="1">
                <a:solidFill>
                  <a:sysClr val="windowText" lastClr="000000"/>
                </a:solidFill>
              </a:rPr>
              <a:t>kotak</a:t>
            </a:r>
            <a:r>
              <a:rPr lang="en-MY" sz="1400" dirty="0">
                <a:solidFill>
                  <a:sysClr val="windowText" lastClr="000000"/>
                </a:solidFill>
              </a:rPr>
              <a:t> dan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ok</a:t>
            </a:r>
          </a:p>
        </p:txBody>
      </p:sp>
    </p:spTree>
    <p:extLst>
      <p:ext uri="{BB962C8B-B14F-4D97-AF65-F5344CB8AC3E}">
        <p14:creationId xmlns:p14="http://schemas.microsoft.com/office/powerpoint/2010/main" val="21396706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E68E32-61EC-506E-2D8D-8190B7E7C9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39"/>
          <a:stretch/>
        </p:blipFill>
        <p:spPr>
          <a:xfrm>
            <a:off x="0" y="0"/>
            <a:ext cx="5802923" cy="6858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DCC7F7-05DF-88B5-3E3B-F283B37A0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077" y="0"/>
            <a:ext cx="5802923" cy="685800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C5647BB-9ECE-43B8-ED6B-0B2B5A0A4B82}"/>
              </a:ext>
            </a:extLst>
          </p:cNvPr>
          <p:cNvSpPr/>
          <p:nvPr/>
        </p:nvSpPr>
        <p:spPr>
          <a:xfrm>
            <a:off x="3101009" y="618468"/>
            <a:ext cx="2574780" cy="443258"/>
          </a:xfrm>
          <a:prstGeom prst="wedgeRoundRectCallout">
            <a:avLst>
              <a:gd name="adj1" fmla="val -50170"/>
              <a:gd name="adj2" fmla="val 9292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Enable content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D9D936-EDC2-A4FC-0A97-00F254D546AE}"/>
              </a:ext>
            </a:extLst>
          </p:cNvPr>
          <p:cNvSpPr/>
          <p:nvPr/>
        </p:nvSpPr>
        <p:spPr>
          <a:xfrm>
            <a:off x="2305879" y="1061726"/>
            <a:ext cx="795130" cy="298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92F1C0B-085C-7187-4203-6519F081BBB5}"/>
              </a:ext>
            </a:extLst>
          </p:cNvPr>
          <p:cNvSpPr/>
          <p:nvPr/>
        </p:nvSpPr>
        <p:spPr>
          <a:xfrm>
            <a:off x="5406888" y="4041913"/>
            <a:ext cx="1272208" cy="35780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BD1EBF-DD56-0AF9-3B5B-406F5D52AF32}"/>
              </a:ext>
            </a:extLst>
          </p:cNvPr>
          <p:cNvSpPr/>
          <p:nvPr/>
        </p:nvSpPr>
        <p:spPr>
          <a:xfrm>
            <a:off x="7414591" y="6520070"/>
            <a:ext cx="1305339" cy="3379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142F5B7-781E-6107-D06B-1502FC9C7F1C}"/>
              </a:ext>
            </a:extLst>
          </p:cNvPr>
          <p:cNvSpPr/>
          <p:nvPr/>
        </p:nvSpPr>
        <p:spPr>
          <a:xfrm>
            <a:off x="8183218" y="5552661"/>
            <a:ext cx="3226904" cy="684039"/>
          </a:xfrm>
          <a:prstGeom prst="wedgeRoundRectCallout">
            <a:avLst>
              <a:gd name="adj1" fmla="val -50170"/>
              <a:gd name="adj2" fmla="val 9292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400" dirty="0" err="1">
                <a:solidFill>
                  <a:sysClr val="windowText" lastClr="000000"/>
                </a:solidFill>
              </a:rPr>
              <a:t>Selepas</a:t>
            </a:r>
            <a:r>
              <a:rPr lang="en-MY" sz="1400" dirty="0">
                <a:solidFill>
                  <a:sysClr val="windowText" lastClr="000000"/>
                </a:solidFill>
              </a:rPr>
              <a:t> Macro </a:t>
            </a:r>
            <a:r>
              <a:rPr lang="en-MY" sz="1400" dirty="0" err="1">
                <a:solidFill>
                  <a:sysClr val="windowText" lastClr="000000"/>
                </a:solidFill>
              </a:rPr>
              <a:t>telah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diaktifkan</a:t>
            </a:r>
            <a:r>
              <a:rPr lang="en-MY" sz="1400" dirty="0">
                <a:solidFill>
                  <a:sysClr val="windowText" lastClr="000000"/>
                </a:solidFill>
              </a:rPr>
              <a:t> sheet “</a:t>
            </a:r>
            <a:r>
              <a:rPr lang="en-MY" sz="1400" dirty="0" err="1">
                <a:solidFill>
                  <a:sysClr val="windowText" lastClr="000000"/>
                </a:solidFill>
              </a:rPr>
              <a:t>Muka</a:t>
            </a:r>
            <a:r>
              <a:rPr lang="en-MY" sz="1400" dirty="0">
                <a:solidFill>
                  <a:sysClr val="windowText" lastClr="000000"/>
                </a:solidFill>
              </a:rPr>
              <a:t> Utama” dan “1. RK” </a:t>
            </a:r>
            <a:r>
              <a:rPr lang="en-MY" sz="1400" dirty="0" err="1">
                <a:solidFill>
                  <a:sysClr val="windowText" lastClr="000000"/>
                </a:solidFill>
              </a:rPr>
              <a:t>akan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muncul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1B3FC-C2EC-98CC-B15D-8394325884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14" y="1576160"/>
            <a:ext cx="5830114" cy="241016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57648838-0D5B-8074-CD77-D6BA3378CD2A}"/>
              </a:ext>
            </a:extLst>
          </p:cNvPr>
          <p:cNvSpPr/>
          <p:nvPr/>
        </p:nvSpPr>
        <p:spPr>
          <a:xfrm>
            <a:off x="6470934" y="3012201"/>
            <a:ext cx="2574780" cy="443258"/>
          </a:xfrm>
          <a:prstGeom prst="wedgeRoundRectCallout">
            <a:avLst>
              <a:gd name="adj1" fmla="val -50170"/>
              <a:gd name="adj2" fmla="val 9292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log </a:t>
            </a:r>
            <a:r>
              <a:rPr lang="en-MY" sz="1400" dirty="0" err="1">
                <a:solidFill>
                  <a:sysClr val="windowText" lastClr="000000"/>
                </a:solidFill>
              </a:rPr>
              <a:t>masuk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2795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5D9C6-A71C-C381-2902-86BD1DC2D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E64AE-95D8-263F-0C91-220E45E6C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9FB6E7-B345-0474-5671-4D6729DB0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0"/>
            <a:ext cx="1163781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9763F6-D948-5226-EB29-AFC135E1C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516" y="3430081"/>
            <a:ext cx="2876951" cy="13432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CFD2DB-967F-BBE9-B1DA-4F49D40EF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8516" y="4936490"/>
            <a:ext cx="1428949" cy="1247949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919BF76-9D19-FC61-42CD-92DAAD6B33FC}"/>
              </a:ext>
            </a:extLst>
          </p:cNvPr>
          <p:cNvSpPr/>
          <p:nvPr/>
        </p:nvSpPr>
        <p:spPr>
          <a:xfrm>
            <a:off x="2719666" y="1690688"/>
            <a:ext cx="1656521" cy="443258"/>
          </a:xfrm>
          <a:prstGeom prst="wedgeRoundRectCallout">
            <a:avLst>
              <a:gd name="adj1" fmla="val 50195"/>
              <a:gd name="adj2" fmla="val -8347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Butang</a:t>
            </a:r>
            <a:r>
              <a:rPr lang="en-MY" sz="1400" dirty="0">
                <a:solidFill>
                  <a:sysClr val="windowText" lastClr="000000"/>
                </a:solidFill>
              </a:rPr>
              <a:t> Menu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913D053-6174-A637-B032-D5E3C4188EC2}"/>
              </a:ext>
            </a:extLst>
          </p:cNvPr>
          <p:cNvSpPr/>
          <p:nvPr/>
        </p:nvSpPr>
        <p:spPr>
          <a:xfrm>
            <a:off x="559562" y="3991234"/>
            <a:ext cx="3816623" cy="782060"/>
          </a:xfrm>
          <a:prstGeom prst="wedgeRoundRectCallout">
            <a:avLst>
              <a:gd name="adj1" fmla="val 59223"/>
              <a:gd name="adj2" fmla="val 1819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masukkan</a:t>
            </a:r>
            <a:r>
              <a:rPr lang="en-MY" sz="1400" dirty="0">
                <a:solidFill>
                  <a:sysClr val="windowText" lastClr="000000"/>
                </a:solidFill>
              </a:rPr>
              <a:t> no. </a:t>
            </a:r>
            <a:r>
              <a:rPr lang="en-MY" sz="1400" dirty="0" err="1">
                <a:solidFill>
                  <a:sysClr val="windowText" lastClr="000000"/>
                </a:solidFill>
              </a:rPr>
              <a:t>kad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pengenalan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sekiranya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telah</a:t>
            </a:r>
            <a:r>
              <a:rPr lang="en-MY" sz="1400" dirty="0">
                <a:solidFill>
                  <a:sysClr val="windowText" lastClr="000000"/>
                </a:solidFill>
              </a:rPr>
              <a:t> daftar </a:t>
            </a:r>
            <a:r>
              <a:rPr lang="en-MY" sz="1400" dirty="0" err="1">
                <a:solidFill>
                  <a:sysClr val="windowText" lastClr="000000"/>
                </a:solidFill>
              </a:rPr>
              <a:t>maklumat</a:t>
            </a:r>
            <a:r>
              <a:rPr lang="en-MY" sz="1400" dirty="0">
                <a:solidFill>
                  <a:sysClr val="windowText" lastClr="000000"/>
                </a:solidFill>
              </a:rPr>
              <a:t>. </a:t>
            </a:r>
            <a:r>
              <a:rPr lang="en-MY" sz="1400" dirty="0" err="1">
                <a:solidFill>
                  <a:sysClr val="windowText" lastClr="000000"/>
                </a:solidFill>
              </a:rPr>
              <a:t>Sekira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belum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butang</a:t>
            </a:r>
            <a:r>
              <a:rPr lang="en-MY" sz="1400" dirty="0">
                <a:solidFill>
                  <a:sysClr val="windowText" lastClr="000000"/>
                </a:solidFill>
              </a:rPr>
              <a:t> Log Masuk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76F9D0E-F75A-1FDA-A928-E0773CC3F0BA}"/>
              </a:ext>
            </a:extLst>
          </p:cNvPr>
          <p:cNvSpPr/>
          <p:nvPr/>
        </p:nvSpPr>
        <p:spPr>
          <a:xfrm>
            <a:off x="1990797" y="5560464"/>
            <a:ext cx="1937795" cy="443258"/>
          </a:xfrm>
          <a:prstGeom prst="wedgeRoundRectCallout">
            <a:avLst>
              <a:gd name="adj1" fmla="val 66195"/>
              <a:gd name="adj2" fmla="val 2116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4"/>
            </a:pP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ok </a:t>
            </a:r>
            <a:r>
              <a:rPr lang="en-MY" sz="1400" dirty="0" err="1">
                <a:solidFill>
                  <a:sysClr val="windowText" lastClr="000000"/>
                </a:solidFill>
              </a:rPr>
              <a:t>untuk</a:t>
            </a:r>
            <a:r>
              <a:rPr lang="en-MY" sz="1400" dirty="0">
                <a:solidFill>
                  <a:sysClr val="windowText" lastClr="000000"/>
                </a:solidFill>
              </a:rPr>
              <a:t> daftar </a:t>
            </a:r>
            <a:r>
              <a:rPr lang="en-MY" sz="1400" dirty="0" err="1">
                <a:solidFill>
                  <a:sysClr val="windowText" lastClr="000000"/>
                </a:solidFill>
              </a:rPr>
              <a:t>maklumat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0DF2C-A021-2205-688A-F9497A7E5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796" y="3026460"/>
            <a:ext cx="2896004" cy="253400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133B8E0-5B75-9DF4-C648-C60380B0A8C5}"/>
              </a:ext>
            </a:extLst>
          </p:cNvPr>
          <p:cNvSpPr/>
          <p:nvPr/>
        </p:nvSpPr>
        <p:spPr>
          <a:xfrm>
            <a:off x="7329924" y="5698320"/>
            <a:ext cx="1937795" cy="845603"/>
          </a:xfrm>
          <a:prstGeom prst="wedgeRoundRectCallout">
            <a:avLst>
              <a:gd name="adj1" fmla="val 34737"/>
              <a:gd name="adj2" fmla="val -12615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5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isikan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maklumat</a:t>
            </a:r>
            <a:r>
              <a:rPr lang="en-MY" sz="1400" dirty="0">
                <a:solidFill>
                  <a:sysClr val="windowText" lastClr="000000"/>
                </a:solidFill>
              </a:rPr>
              <a:t> dan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daftar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CA8DF5-0DCE-FB72-6948-2D340CC455A6}"/>
              </a:ext>
            </a:extLst>
          </p:cNvPr>
          <p:cNvSpPr/>
          <p:nvPr/>
        </p:nvSpPr>
        <p:spPr>
          <a:xfrm>
            <a:off x="6882330" y="355092"/>
            <a:ext cx="4855464" cy="756523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u="sng" dirty="0">
                <a:solidFill>
                  <a:sysClr val="windowText" lastClr="000000"/>
                </a:solidFill>
              </a:rPr>
              <a:t>Note:</a:t>
            </a:r>
            <a:endParaRPr lang="en-MY" sz="1200" u="sng" dirty="0">
              <a:solidFill>
                <a:sysClr val="windowText" lastClr="000000"/>
              </a:solidFill>
            </a:endParaRPr>
          </a:p>
          <a:p>
            <a:r>
              <a:rPr lang="en-MY" sz="1200" dirty="0" err="1">
                <a:solidFill>
                  <a:sysClr val="windowText" lastClr="000000"/>
                </a:solidFill>
              </a:rPr>
              <a:t>Setelah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membuat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pendaftaran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sila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klik</a:t>
            </a:r>
            <a:r>
              <a:rPr lang="en-MY" sz="1200" dirty="0">
                <a:solidFill>
                  <a:sysClr val="windowText" lastClr="000000"/>
                </a:solidFill>
              </a:rPr>
              <a:t> menu </a:t>
            </a:r>
            <a:r>
              <a:rPr lang="en-MY" sz="1200" dirty="0" err="1">
                <a:solidFill>
                  <a:sysClr val="windowText" lastClr="000000"/>
                </a:solidFill>
              </a:rPr>
              <a:t>sekali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lagi</a:t>
            </a:r>
            <a:r>
              <a:rPr lang="en-MY" sz="1200" dirty="0">
                <a:solidFill>
                  <a:sysClr val="windowText" lastClr="000000"/>
                </a:solidFill>
              </a:rPr>
              <a:t> dan </a:t>
            </a:r>
            <a:r>
              <a:rPr lang="en-MY" sz="1200" dirty="0" err="1">
                <a:solidFill>
                  <a:sysClr val="windowText" lastClr="000000"/>
                </a:solidFill>
              </a:rPr>
              <a:t>masukkan</a:t>
            </a:r>
            <a:r>
              <a:rPr lang="en-MY" sz="1200" dirty="0">
                <a:solidFill>
                  <a:sysClr val="windowText" lastClr="000000"/>
                </a:solidFill>
              </a:rPr>
              <a:t> No. Kad </a:t>
            </a:r>
            <a:r>
              <a:rPr lang="en-MY" sz="1200" dirty="0" err="1">
                <a:solidFill>
                  <a:sysClr val="windowText" lastClr="000000"/>
                </a:solidFill>
              </a:rPr>
              <a:t>Pengenalan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untuk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melihat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Senarai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Kuantiti</a:t>
            </a:r>
            <a:r>
              <a:rPr lang="en-MY" sz="1200" dirty="0">
                <a:solidFill>
                  <a:sysClr val="windowText" lastClr="000000"/>
                </a:solidFill>
              </a:rPr>
              <a:t> dan Menu </a:t>
            </a:r>
            <a:r>
              <a:rPr lang="en-MY" sz="1200" dirty="0" err="1">
                <a:solidFill>
                  <a:sysClr val="windowText" lastClr="000000"/>
                </a:solidFill>
              </a:rPr>
              <a:t>Petender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akan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dipaparkan</a:t>
            </a:r>
            <a:r>
              <a:rPr lang="en-MY" sz="1200" dirty="0">
                <a:solidFill>
                  <a:sysClr val="windowText" lastClr="000000"/>
                </a:solidFill>
              </a:rPr>
              <a:t>.</a:t>
            </a:r>
            <a:endParaRPr lang="en-US" sz="1200" dirty="0">
              <a:solidFill>
                <a:sysClr val="windowText" lastClr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78487-DB03-BC78-B42C-FD3E7B5034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726" y="2399107"/>
            <a:ext cx="3067478" cy="924054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1C69303C-184E-499A-00D6-2473C7D6D149}"/>
              </a:ext>
            </a:extLst>
          </p:cNvPr>
          <p:cNvSpPr/>
          <p:nvPr/>
        </p:nvSpPr>
        <p:spPr>
          <a:xfrm>
            <a:off x="6882330" y="1792652"/>
            <a:ext cx="2385389" cy="443258"/>
          </a:xfrm>
          <a:prstGeom prst="wedgeRoundRectCallout">
            <a:avLst>
              <a:gd name="adj1" fmla="val -73928"/>
              <a:gd name="adj2" fmla="val 20951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400" dirty="0" err="1">
                <a:solidFill>
                  <a:sysClr val="windowText" lastClr="000000"/>
                </a:solidFill>
              </a:rPr>
              <a:t>Pilih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Peranan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sebagai</a:t>
            </a:r>
            <a:r>
              <a:rPr lang="en-MY" sz="1400" dirty="0">
                <a:solidFill>
                  <a:sysClr val="windowText" lastClr="000000"/>
                </a:solidFill>
              </a:rPr>
              <a:t> “</a:t>
            </a:r>
            <a:r>
              <a:rPr lang="en-MY" sz="1400" dirty="0" err="1">
                <a:solidFill>
                  <a:sysClr val="windowText" lastClr="000000"/>
                </a:solidFill>
              </a:rPr>
              <a:t>Petender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6464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149EA-6B03-1C83-FA83-FC01642F5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29F09-F842-A4D1-2594-9A160A542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89050-861B-8FBE-51B4-ADA5DB1A9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0" y="0"/>
            <a:ext cx="1166831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04A333-8CBD-EF85-1B26-8244C9151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979" y="3078370"/>
            <a:ext cx="3248229" cy="32335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B76DB6F-1CDA-E2CE-674D-E10732EC7788}"/>
              </a:ext>
            </a:extLst>
          </p:cNvPr>
          <p:cNvSpPr/>
          <p:nvPr/>
        </p:nvSpPr>
        <p:spPr>
          <a:xfrm>
            <a:off x="2474549" y="3078370"/>
            <a:ext cx="5649034" cy="3233530"/>
          </a:xfrm>
          <a:prstGeom prst="rect">
            <a:avLst/>
          </a:prstGeom>
          <a:solidFill>
            <a:srgbClr val="FFFFFF">
              <a:alpha val="5411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6A128CB-5335-23E7-EE59-180AD061C9D1}"/>
              </a:ext>
            </a:extLst>
          </p:cNvPr>
          <p:cNvSpPr/>
          <p:nvPr/>
        </p:nvSpPr>
        <p:spPr>
          <a:xfrm>
            <a:off x="2703481" y="3447702"/>
            <a:ext cx="1643269" cy="277143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95ED5-6767-2DB3-1FC2-5867F30A7827}"/>
              </a:ext>
            </a:extLst>
          </p:cNvPr>
          <p:cNvSpPr txBox="1"/>
          <p:nvPr/>
        </p:nvSpPr>
        <p:spPr>
          <a:xfrm>
            <a:off x="2802873" y="3460953"/>
            <a:ext cx="14709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 err="1"/>
              <a:t>Kemaskini</a:t>
            </a:r>
            <a:r>
              <a:rPr lang="en-MY" dirty="0"/>
              <a:t> Profile</a:t>
            </a:r>
          </a:p>
          <a:p>
            <a:pPr marL="171450" indent="-171450">
              <a:buFontTx/>
              <a:buChar char="-"/>
            </a:pPr>
            <a:r>
              <a:rPr lang="en-MY" sz="1200" dirty="0"/>
              <a:t>Menu “</a:t>
            </a:r>
            <a:r>
              <a:rPr lang="en-MY" sz="1200" dirty="0" err="1"/>
              <a:t>Kemakini</a:t>
            </a:r>
            <a:r>
              <a:rPr lang="en-MY" sz="1200" dirty="0"/>
              <a:t> Profile” </a:t>
            </a:r>
            <a:r>
              <a:rPr lang="en-MY" sz="1200" dirty="0" err="1"/>
              <a:t>berfungsi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</a:t>
            </a:r>
            <a:r>
              <a:rPr lang="en-MY" sz="1200" dirty="0" err="1"/>
              <a:t>kemaskini</a:t>
            </a:r>
            <a:r>
              <a:rPr lang="en-MY" sz="1200" dirty="0"/>
              <a:t> Profile </a:t>
            </a:r>
            <a:r>
              <a:rPr lang="en-MY" sz="1200" dirty="0" err="1"/>
              <a:t>pengguna</a:t>
            </a:r>
            <a:r>
              <a:rPr lang="en-MY" sz="1200" dirty="0"/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5A295E-89ED-9D84-6810-4E7D6374BC6B}"/>
              </a:ext>
            </a:extLst>
          </p:cNvPr>
          <p:cNvSpPr/>
          <p:nvPr/>
        </p:nvSpPr>
        <p:spPr>
          <a:xfrm>
            <a:off x="4446142" y="3434451"/>
            <a:ext cx="3531704" cy="277143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BE825D-695A-ACFF-1799-40AE21A73B6F}"/>
              </a:ext>
            </a:extLst>
          </p:cNvPr>
          <p:cNvSpPr txBox="1"/>
          <p:nvPr/>
        </p:nvSpPr>
        <p:spPr>
          <a:xfrm>
            <a:off x="4651550" y="3487458"/>
            <a:ext cx="31870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 err="1"/>
              <a:t>Lihat</a:t>
            </a:r>
            <a:r>
              <a:rPr lang="en-MY" dirty="0"/>
              <a:t> BQ</a:t>
            </a:r>
          </a:p>
          <a:p>
            <a:pPr marL="171450" indent="-171450">
              <a:buFontTx/>
              <a:buChar char="-"/>
            </a:pPr>
            <a:r>
              <a:rPr lang="en-MY" sz="1200" dirty="0"/>
              <a:t>Menu “</a:t>
            </a:r>
            <a:r>
              <a:rPr lang="en-MY" sz="1200" dirty="0" err="1"/>
              <a:t>Lihat</a:t>
            </a:r>
            <a:r>
              <a:rPr lang="en-MY" sz="1200" dirty="0"/>
              <a:t> BQ” </a:t>
            </a:r>
            <a:r>
              <a:rPr lang="en-MY" sz="1200" dirty="0" err="1"/>
              <a:t>berfungsi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</a:t>
            </a:r>
            <a:r>
              <a:rPr lang="en-MY" sz="1200" dirty="0" err="1"/>
              <a:t>memaparkan</a:t>
            </a:r>
            <a:r>
              <a:rPr lang="en-MY" sz="1200" dirty="0"/>
              <a:t> </a:t>
            </a:r>
            <a:r>
              <a:rPr lang="en-MY" sz="1200" dirty="0" err="1"/>
              <a:t>semula</a:t>
            </a:r>
            <a:r>
              <a:rPr lang="en-MY" sz="1200" dirty="0"/>
              <a:t> </a:t>
            </a:r>
            <a:r>
              <a:rPr lang="en-MY" sz="1200" dirty="0" err="1"/>
              <a:t>Senarai</a:t>
            </a:r>
            <a:r>
              <a:rPr lang="en-MY" sz="1200" dirty="0"/>
              <a:t> </a:t>
            </a:r>
            <a:r>
              <a:rPr lang="en-MY" sz="1200" dirty="0" err="1"/>
              <a:t>Kuantiti</a:t>
            </a:r>
            <a:r>
              <a:rPr lang="en-MY" sz="1200" dirty="0"/>
              <a:t> </a:t>
            </a:r>
            <a:r>
              <a:rPr lang="en-MY" sz="1200" dirty="0" err="1"/>
              <a:t>sekiranya</a:t>
            </a:r>
            <a:r>
              <a:rPr lang="en-MY" sz="1200" dirty="0"/>
              <a:t> </a:t>
            </a:r>
            <a:r>
              <a:rPr lang="en-MY" sz="1200" dirty="0" err="1"/>
              <a:t>Senarai</a:t>
            </a:r>
            <a:r>
              <a:rPr lang="en-MY" sz="1200" dirty="0"/>
              <a:t> </a:t>
            </a:r>
            <a:r>
              <a:rPr lang="en-MY" sz="1200" dirty="0" err="1"/>
              <a:t>Kuantiti</a:t>
            </a:r>
            <a:r>
              <a:rPr lang="en-MY" sz="1200" dirty="0"/>
              <a:t> </a:t>
            </a:r>
            <a:r>
              <a:rPr lang="en-MY" sz="1200" dirty="0" err="1"/>
              <a:t>tidak</a:t>
            </a:r>
            <a:r>
              <a:rPr lang="en-MY" sz="1200" dirty="0"/>
              <a:t> </a:t>
            </a:r>
            <a:r>
              <a:rPr lang="en-MY" sz="1200" dirty="0" err="1"/>
              <a:t>terpapar</a:t>
            </a:r>
            <a:r>
              <a:rPr lang="en-MY" sz="1200" dirty="0"/>
              <a:t> </a:t>
            </a:r>
            <a:r>
              <a:rPr lang="en-MY" sz="1200" dirty="0" err="1"/>
              <a:t>selepas</a:t>
            </a:r>
            <a:r>
              <a:rPr lang="en-MY" sz="1200" dirty="0"/>
              <a:t> log </a:t>
            </a:r>
            <a:r>
              <a:rPr lang="en-MY" sz="1200" dirty="0" err="1"/>
              <a:t>masuk</a:t>
            </a:r>
            <a:r>
              <a:rPr lang="en-MY" sz="1200" dirty="0"/>
              <a:t>.</a:t>
            </a:r>
          </a:p>
          <a:p>
            <a:pPr marL="171450" indent="-171450">
              <a:buFontTx/>
              <a:buChar char="-"/>
            </a:pPr>
            <a:endParaRPr lang="en-MY" sz="1200" dirty="0"/>
          </a:p>
          <a:p>
            <a:pPr marL="171450" indent="-171450">
              <a:buFontTx/>
              <a:buChar char="-"/>
            </a:pPr>
            <a:endParaRPr lang="en-MY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9852BB-3D8E-45D8-629A-546431FD4D02}"/>
              </a:ext>
            </a:extLst>
          </p:cNvPr>
          <p:cNvSpPr txBox="1"/>
          <p:nvPr/>
        </p:nvSpPr>
        <p:spPr>
          <a:xfrm>
            <a:off x="4569479" y="4852961"/>
            <a:ext cx="30612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Export PDF</a:t>
            </a:r>
          </a:p>
          <a:p>
            <a:pPr marL="171450" indent="-171450">
              <a:buFontTx/>
              <a:buChar char="-"/>
            </a:pPr>
            <a:r>
              <a:rPr lang="en-MY" sz="1200" dirty="0"/>
              <a:t>Menu “Export PDF” </a:t>
            </a:r>
            <a:r>
              <a:rPr lang="en-MY" sz="1200" dirty="0" err="1"/>
              <a:t>berfungsi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convert </a:t>
            </a:r>
            <a:r>
              <a:rPr lang="en-MY" sz="1200" dirty="0" err="1"/>
              <a:t>keseluruhan</a:t>
            </a:r>
            <a:r>
              <a:rPr lang="en-MY" sz="1200" dirty="0"/>
              <a:t> excel </a:t>
            </a:r>
            <a:r>
              <a:rPr lang="en-MY" sz="1200" dirty="0" err="1"/>
              <a:t>kepada</a:t>
            </a:r>
            <a:r>
              <a:rPr lang="en-MY" sz="1200" dirty="0"/>
              <a:t> Fail PDF.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DA8A5C-3B20-05D4-D136-C47984225E9C}"/>
              </a:ext>
            </a:extLst>
          </p:cNvPr>
          <p:cNvSpPr txBox="1"/>
          <p:nvPr/>
        </p:nvSpPr>
        <p:spPr>
          <a:xfrm>
            <a:off x="2570995" y="3105062"/>
            <a:ext cx="887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b="1" u="sng" dirty="0"/>
              <a:t>Menu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25B7BE-27E0-8D2B-465F-333763F32C34}"/>
              </a:ext>
            </a:extLst>
          </p:cNvPr>
          <p:cNvSpPr txBox="1"/>
          <p:nvPr/>
        </p:nvSpPr>
        <p:spPr>
          <a:xfrm>
            <a:off x="2768123" y="4852961"/>
            <a:ext cx="14709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dirty="0"/>
              <a:t>Save &amp; Close</a:t>
            </a:r>
          </a:p>
          <a:p>
            <a:pPr marL="171450" indent="-171450">
              <a:buFontTx/>
              <a:buChar char="-"/>
            </a:pPr>
            <a:r>
              <a:rPr lang="en-MY" sz="1200" dirty="0"/>
              <a:t>Menu “Save &amp; Close” </a:t>
            </a:r>
            <a:r>
              <a:rPr lang="en-MY" sz="1200" dirty="0" err="1"/>
              <a:t>berfungsi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</a:t>
            </a:r>
            <a:r>
              <a:rPr lang="en-MY" sz="1200" dirty="0" err="1"/>
              <a:t>simpan</a:t>
            </a:r>
            <a:r>
              <a:rPr lang="en-MY" sz="1200" dirty="0"/>
              <a:t> dan </a:t>
            </a:r>
            <a:r>
              <a:rPr lang="en-MY" sz="1200" dirty="0" err="1"/>
              <a:t>tutup</a:t>
            </a:r>
            <a:r>
              <a:rPr lang="en-MY" sz="1200" dirty="0"/>
              <a:t> </a:t>
            </a:r>
            <a:r>
              <a:rPr lang="en-MY" sz="1200" dirty="0" err="1"/>
              <a:t>Senarai</a:t>
            </a:r>
            <a:r>
              <a:rPr lang="en-MY" sz="1200" dirty="0"/>
              <a:t> </a:t>
            </a:r>
            <a:r>
              <a:rPr lang="en-MY" sz="1200" dirty="0" err="1"/>
              <a:t>Kuantiti</a:t>
            </a:r>
            <a:r>
              <a:rPr lang="en-MY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03032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C0CE-6CDA-FD65-2AA0-A20159B66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626DB-40F6-AD7C-7829-64A1F5A273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FC776B-484B-058F-7874-B469D95B6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40" y="0"/>
            <a:ext cx="116565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2623D6-24C0-76D2-F95D-91BE85D00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979" y="3078370"/>
            <a:ext cx="3248229" cy="323353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6881DD6-2026-9AB1-BCEB-0A7DF69D6D63}"/>
              </a:ext>
            </a:extLst>
          </p:cNvPr>
          <p:cNvSpPr/>
          <p:nvPr/>
        </p:nvSpPr>
        <p:spPr>
          <a:xfrm>
            <a:off x="5267739" y="2737608"/>
            <a:ext cx="2272748" cy="691391"/>
          </a:xfrm>
          <a:prstGeom prst="wedgeRoundRectCallout">
            <a:avLst>
              <a:gd name="adj1" fmla="val -69805"/>
              <a:gd name="adj2" fmla="val -2069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masukkan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nilai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harga</a:t>
            </a:r>
            <a:r>
              <a:rPr lang="en-MY" sz="1400" dirty="0">
                <a:solidFill>
                  <a:sysClr val="windowText" lastClr="000000"/>
                </a:solidFill>
              </a:rPr>
              <a:t> di </a:t>
            </a:r>
            <a:r>
              <a:rPr lang="en-MY" sz="1400" dirty="0" err="1">
                <a:solidFill>
                  <a:sysClr val="windowText" lastClr="000000"/>
                </a:solidFill>
              </a:rPr>
              <a:t>ruangan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kuning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2DA4258-DA28-A368-ADCF-D565C5685746}"/>
              </a:ext>
            </a:extLst>
          </p:cNvPr>
          <p:cNvSpPr/>
          <p:nvPr/>
        </p:nvSpPr>
        <p:spPr>
          <a:xfrm>
            <a:off x="5267739" y="6492875"/>
            <a:ext cx="390939" cy="365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B925D392-A476-86E4-2897-1BEFAEE11B03}"/>
              </a:ext>
            </a:extLst>
          </p:cNvPr>
          <p:cNvSpPr/>
          <p:nvPr/>
        </p:nvSpPr>
        <p:spPr>
          <a:xfrm>
            <a:off x="5441428" y="5398570"/>
            <a:ext cx="2664143" cy="913330"/>
          </a:xfrm>
          <a:prstGeom prst="wedgeRoundRectCallout">
            <a:avLst>
              <a:gd name="adj1" fmla="val -45194"/>
              <a:gd name="adj2" fmla="val 9490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(+) </a:t>
            </a:r>
            <a:r>
              <a:rPr lang="en-MY" sz="1400" dirty="0" err="1">
                <a:solidFill>
                  <a:sysClr val="windowText" lastClr="000000"/>
                </a:solidFill>
              </a:rPr>
              <a:t>untuk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cipta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Senarai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Kuantiti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bagi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elemen</a:t>
            </a:r>
            <a:r>
              <a:rPr lang="en-MY" sz="1400" dirty="0">
                <a:solidFill>
                  <a:sysClr val="windowText" lastClr="000000"/>
                </a:solidFill>
              </a:rPr>
              <a:t>/</a:t>
            </a:r>
            <a:r>
              <a:rPr lang="en-MY" sz="1400" dirty="0" err="1">
                <a:solidFill>
                  <a:sysClr val="windowText" lastClr="000000"/>
                </a:solidFill>
              </a:rPr>
              <a:t>blok</a:t>
            </a:r>
            <a:r>
              <a:rPr lang="en-MY" sz="1400" dirty="0">
                <a:solidFill>
                  <a:sysClr val="windowText" lastClr="000000"/>
                </a:solidFill>
              </a:rPr>
              <a:t>/</a:t>
            </a:r>
            <a:r>
              <a:rPr lang="en-MY" sz="1400" dirty="0" err="1">
                <a:solidFill>
                  <a:sysClr val="windowText" lastClr="000000"/>
                </a:solidFill>
              </a:rPr>
              <a:t>skop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kerja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sekiranya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perlu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C9A38A-0C7A-16B3-4C80-1226A95C6381}"/>
              </a:ext>
            </a:extLst>
          </p:cNvPr>
          <p:cNvSpPr txBox="1"/>
          <p:nvPr/>
        </p:nvSpPr>
        <p:spPr>
          <a:xfrm>
            <a:off x="838200" y="6392921"/>
            <a:ext cx="16824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1"/>
                </a:solidFill>
              </a:rPr>
              <a:t>OTHERS</a:t>
            </a:r>
            <a:endParaRPr lang="en-MY" sz="900" b="1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B54BDF98-A158-3C2A-5401-E7E463F09B77}"/>
              </a:ext>
            </a:extLst>
          </p:cNvPr>
          <p:cNvSpPr/>
          <p:nvPr/>
        </p:nvSpPr>
        <p:spPr>
          <a:xfrm>
            <a:off x="738410" y="5480395"/>
            <a:ext cx="3449542" cy="691391"/>
          </a:xfrm>
          <a:prstGeom prst="wedgeRoundRectCallout">
            <a:avLst>
              <a:gd name="adj1" fmla="val 68597"/>
              <a:gd name="adj2" fmla="val 97017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3"/>
            </a:pPr>
            <a:r>
              <a:rPr lang="en-MY" sz="1200" dirty="0" err="1">
                <a:solidFill>
                  <a:sysClr val="windowText" lastClr="000000"/>
                </a:solidFill>
              </a:rPr>
              <a:t>Sekiranya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terdapat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skop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kerja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tambahan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sila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jumlahkan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keseluruhan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skop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kerja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tambahan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tersebut</a:t>
            </a:r>
            <a:r>
              <a:rPr lang="en-MY" sz="1200" dirty="0">
                <a:solidFill>
                  <a:sysClr val="windowText" lastClr="000000"/>
                </a:solidFill>
              </a:rPr>
              <a:t> di </a:t>
            </a:r>
            <a:r>
              <a:rPr lang="en-MY" sz="1200" dirty="0" err="1">
                <a:solidFill>
                  <a:sysClr val="windowText" lastClr="000000"/>
                </a:solidFill>
              </a:rPr>
              <a:t>bawah</a:t>
            </a:r>
            <a:r>
              <a:rPr lang="en-MY" sz="1200" dirty="0">
                <a:solidFill>
                  <a:sysClr val="windowText" lastClr="000000"/>
                </a:solidFill>
              </a:rPr>
              <a:t> </a:t>
            </a:r>
            <a:r>
              <a:rPr lang="en-MY" sz="1200" dirty="0" err="1">
                <a:solidFill>
                  <a:sysClr val="windowText" lastClr="000000"/>
                </a:solidFill>
              </a:rPr>
              <a:t>Elemen</a:t>
            </a:r>
            <a:r>
              <a:rPr lang="en-MY" sz="1200" dirty="0">
                <a:solidFill>
                  <a:sysClr val="windowText" lastClr="000000"/>
                </a:solidFill>
              </a:rPr>
              <a:t> “</a:t>
            </a:r>
            <a:r>
              <a:rPr lang="en-MY" sz="1200" b="1" dirty="0">
                <a:solidFill>
                  <a:sysClr val="windowText" lastClr="000000"/>
                </a:solidFill>
              </a:rPr>
              <a:t>Others</a:t>
            </a:r>
            <a:r>
              <a:rPr lang="en-MY" sz="1200" dirty="0">
                <a:solidFill>
                  <a:sysClr val="windowText" lastClr="000000"/>
                </a:solidFill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6088765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9A146-E0AF-4537-62B6-3476A8348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87D4A-B469-E2A5-17F5-F3E721156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FF2012-9A20-2411-2783-08D6C224D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70" y="0"/>
            <a:ext cx="1167526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8ACFCD-26D1-C931-A930-63FC3E1D7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979" y="3078370"/>
            <a:ext cx="3248229" cy="323353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8739D72-AAA7-705E-046B-30B5C01FE871}"/>
              </a:ext>
            </a:extLst>
          </p:cNvPr>
          <p:cNvSpPr/>
          <p:nvPr/>
        </p:nvSpPr>
        <p:spPr>
          <a:xfrm>
            <a:off x="6378885" y="5136651"/>
            <a:ext cx="2272748" cy="691391"/>
          </a:xfrm>
          <a:prstGeom prst="wedgeRoundRectCallout">
            <a:avLst>
              <a:gd name="adj1" fmla="val 75123"/>
              <a:gd name="adj2" fmla="val -50730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klik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butang</a:t>
            </a:r>
            <a:r>
              <a:rPr lang="en-MY" sz="1400" dirty="0">
                <a:solidFill>
                  <a:sysClr val="windowText" lastClr="000000"/>
                </a:solidFill>
              </a:rPr>
              <a:t> “Export PDF” </a:t>
            </a:r>
            <a:r>
              <a:rPr lang="en-MY" sz="1400" dirty="0" err="1">
                <a:solidFill>
                  <a:sysClr val="windowText" lastClr="000000"/>
                </a:solidFill>
              </a:rPr>
              <a:t>untuk</a:t>
            </a:r>
            <a:r>
              <a:rPr lang="en-MY" sz="1400" dirty="0">
                <a:solidFill>
                  <a:sysClr val="windowText" lastClr="000000"/>
                </a:solidFill>
              </a:rPr>
              <a:t> convert fail </a:t>
            </a:r>
            <a:r>
              <a:rPr lang="en-MY" sz="1400" dirty="0" err="1">
                <a:solidFill>
                  <a:sysClr val="windowText" lastClr="000000"/>
                </a:solidFill>
              </a:rPr>
              <a:t>kepada</a:t>
            </a:r>
            <a:r>
              <a:rPr lang="en-MY" sz="1400" dirty="0">
                <a:solidFill>
                  <a:sysClr val="windowText" lastClr="000000"/>
                </a:solidFill>
              </a:rPr>
              <a:t> fail PDF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F9EDA5-FC96-7289-C652-B7E8CA02E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18" y="385418"/>
            <a:ext cx="5302194" cy="331145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BEC62E6-EB10-C5B0-A511-6A7AA83C1B1C}"/>
              </a:ext>
            </a:extLst>
          </p:cNvPr>
          <p:cNvSpPr/>
          <p:nvPr/>
        </p:nvSpPr>
        <p:spPr>
          <a:xfrm>
            <a:off x="5832823" y="2398077"/>
            <a:ext cx="2368763" cy="581745"/>
          </a:xfrm>
          <a:prstGeom prst="wedgeRoundRectCallout">
            <a:avLst>
              <a:gd name="adj1" fmla="val -96970"/>
              <a:gd name="adj2" fmla="val 24055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 startAt="2"/>
            </a:pPr>
            <a:r>
              <a:rPr lang="en-MY" sz="1400" dirty="0" err="1">
                <a:solidFill>
                  <a:sysClr val="windowText" lastClr="000000"/>
                </a:solidFill>
              </a:rPr>
              <a:t>Sila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simpan</a:t>
            </a:r>
            <a:r>
              <a:rPr lang="en-MY" sz="1400" dirty="0">
                <a:solidFill>
                  <a:sysClr val="windowText" lastClr="000000"/>
                </a:solidFill>
              </a:rPr>
              <a:t> fail PDF di </a:t>
            </a:r>
            <a:r>
              <a:rPr lang="en-MY" sz="1400" dirty="0" err="1">
                <a:solidFill>
                  <a:sysClr val="windowText" lastClr="000000"/>
                </a:solidFill>
              </a:rPr>
              <a:t>tempat</a:t>
            </a:r>
            <a:r>
              <a:rPr lang="en-MY" sz="1400" dirty="0">
                <a:solidFill>
                  <a:sysClr val="windowText" lastClr="000000"/>
                </a:solidFill>
              </a:rPr>
              <a:t> yang </a:t>
            </a:r>
            <a:r>
              <a:rPr lang="en-MY" sz="1400" dirty="0" err="1">
                <a:solidFill>
                  <a:sysClr val="windowText" lastClr="000000"/>
                </a:solidFill>
              </a:rPr>
              <a:t>diinginkan</a:t>
            </a:r>
            <a:r>
              <a:rPr lang="en-MY" sz="1400" dirty="0">
                <a:solidFill>
                  <a:sysClr val="windowText" lastClr="000000"/>
                </a:solidFill>
              </a:rPr>
              <a:t>.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FD584F84-F099-74B2-0814-5C991B3EB522}"/>
              </a:ext>
            </a:extLst>
          </p:cNvPr>
          <p:cNvCxnSpPr>
            <a:cxnSpLocks/>
            <a:stCxn id="6" idx="1"/>
            <a:endCxn id="10" idx="2"/>
          </p:cNvCxnSpPr>
          <p:nvPr/>
        </p:nvCxnSpPr>
        <p:spPr>
          <a:xfrm rot="10800000">
            <a:off x="7017205" y="2979823"/>
            <a:ext cx="1293774" cy="171531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8D113EE2-C469-5F19-F317-C9092DDFD9A6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3100076" y="3389752"/>
            <a:ext cx="340519" cy="9547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C58CA7AB-C1AB-3D06-AFBF-3BAC9E730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11" y="3842979"/>
            <a:ext cx="3126356" cy="2711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62AD30B-534C-56A1-A5B2-F7C3FE92ACAC}"/>
              </a:ext>
            </a:extLst>
          </p:cNvPr>
          <p:cNvSpPr/>
          <p:nvPr/>
        </p:nvSpPr>
        <p:spPr>
          <a:xfrm>
            <a:off x="3616398" y="5272260"/>
            <a:ext cx="2368763" cy="1111564"/>
          </a:xfrm>
          <a:prstGeom prst="wedgeRoundRectCallout">
            <a:avLst>
              <a:gd name="adj1" fmla="val -66760"/>
              <a:gd name="adj2" fmla="val -1322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sz="1400" dirty="0" err="1">
                <a:solidFill>
                  <a:sysClr val="windowText" lastClr="000000"/>
                </a:solidFill>
              </a:rPr>
              <a:t>Senarai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kuantiti</a:t>
            </a:r>
            <a:r>
              <a:rPr lang="en-MY" sz="1400" dirty="0">
                <a:solidFill>
                  <a:sysClr val="windowText" lastClr="000000"/>
                </a:solidFill>
              </a:rPr>
              <a:t> (PDF) </a:t>
            </a:r>
            <a:r>
              <a:rPr lang="en-MY" sz="1400" dirty="0" err="1">
                <a:solidFill>
                  <a:sysClr val="windowText" lastClr="000000"/>
                </a:solidFill>
              </a:rPr>
              <a:t>akan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dipaparkan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nama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syarikat</a:t>
            </a:r>
            <a:r>
              <a:rPr lang="en-MY" sz="1400" dirty="0">
                <a:solidFill>
                  <a:sysClr val="windowText" lastClr="000000"/>
                </a:solidFill>
              </a:rPr>
              <a:t>, no </a:t>
            </a:r>
            <a:r>
              <a:rPr lang="en-MY" sz="1400" dirty="0" err="1">
                <a:solidFill>
                  <a:sysClr val="windowText" lastClr="000000"/>
                </a:solidFill>
              </a:rPr>
              <a:t>cidb</a:t>
            </a:r>
            <a:r>
              <a:rPr lang="en-MY" sz="1400" dirty="0">
                <a:solidFill>
                  <a:sysClr val="windowText" lastClr="000000"/>
                </a:solidFill>
              </a:rPr>
              <a:t>, </a:t>
            </a:r>
            <a:r>
              <a:rPr lang="en-MY" sz="1400" dirty="0" err="1">
                <a:solidFill>
                  <a:sysClr val="windowText" lastClr="000000"/>
                </a:solidFill>
              </a:rPr>
              <a:t>harga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tawaran</a:t>
            </a:r>
            <a:r>
              <a:rPr lang="en-MY" sz="1400" dirty="0">
                <a:solidFill>
                  <a:sysClr val="windowText" lastClr="000000"/>
                </a:solidFill>
              </a:rPr>
              <a:t> dan no. </a:t>
            </a:r>
            <a:r>
              <a:rPr lang="en-MY" sz="1400" dirty="0" err="1">
                <a:solidFill>
                  <a:sysClr val="windowText" lastClr="000000"/>
                </a:solidFill>
              </a:rPr>
              <a:t>siri</a:t>
            </a:r>
            <a:r>
              <a:rPr lang="en-MY" sz="1400" dirty="0">
                <a:solidFill>
                  <a:sysClr val="windowText" lastClr="000000"/>
                </a:solidFill>
              </a:rPr>
              <a:t> </a:t>
            </a:r>
            <a:r>
              <a:rPr lang="en-MY" sz="1400" dirty="0" err="1">
                <a:solidFill>
                  <a:sysClr val="windowText" lastClr="000000"/>
                </a:solidFill>
              </a:rPr>
              <a:t>Petender</a:t>
            </a:r>
            <a:endParaRPr lang="en-MY" sz="14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5997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EA700-3060-7195-1F05-72DF804C3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134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FFFF00"/>
                </a:solidFill>
              </a:rPr>
              <a:t>PERINGATAN!!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Content Placeholder 4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845F5996-9E07-F4CD-3A78-DB0D7AB6F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5" r="2" b="22166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02DCC03-981A-9FAF-6E16-CE19A23016CA}"/>
              </a:ext>
            </a:extLst>
          </p:cNvPr>
          <p:cNvSpPr/>
          <p:nvPr/>
        </p:nvSpPr>
        <p:spPr>
          <a:xfrm>
            <a:off x="6024154" y="2871982"/>
            <a:ext cx="5374373" cy="2866209"/>
          </a:xfrm>
          <a:prstGeom prst="wedgeEllipseCallout">
            <a:avLst>
              <a:gd name="adj1" fmla="val -59498"/>
              <a:gd name="adj2" fmla="val -34727"/>
            </a:avLst>
          </a:prstGeom>
          <a:solidFill>
            <a:schemeClr val="tx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</a:rPr>
              <a:t>Anda </a:t>
            </a:r>
            <a:r>
              <a:rPr lang="en-US" dirty="0" err="1">
                <a:solidFill>
                  <a:schemeClr val="bg1"/>
                </a:solidFill>
              </a:rPr>
              <a:t>diingatkan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supaya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untuk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memuat</a:t>
            </a:r>
            <a:r>
              <a:rPr lang="en-US" dirty="0">
                <a:solidFill>
                  <a:schemeClr val="bg1"/>
                </a:solidFill>
              </a:rPr>
              <a:t> naik </a:t>
            </a:r>
            <a:r>
              <a:rPr lang="en-US" dirty="0" err="1">
                <a:solidFill>
                  <a:schemeClr val="bg1"/>
                </a:solidFill>
              </a:rPr>
              <a:t>dokumen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Senarai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Kuantiti</a:t>
            </a:r>
            <a:r>
              <a:rPr lang="en-US" dirty="0">
                <a:solidFill>
                  <a:schemeClr val="bg1"/>
                </a:solidFill>
              </a:rPr>
              <a:t> Fail Excel dan </a:t>
            </a:r>
            <a:r>
              <a:rPr lang="en-US" dirty="0" err="1">
                <a:solidFill>
                  <a:schemeClr val="bg1"/>
                </a:solidFill>
              </a:rPr>
              <a:t>Senarai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Kuantiti</a:t>
            </a:r>
            <a:r>
              <a:rPr lang="en-US" dirty="0">
                <a:solidFill>
                  <a:schemeClr val="bg1"/>
                </a:solidFill>
              </a:rPr>
              <a:t> Fail PDF yang </a:t>
            </a:r>
            <a:r>
              <a:rPr lang="en-US" dirty="0" err="1">
                <a:solidFill>
                  <a:schemeClr val="bg1"/>
                </a:solidFill>
              </a:rPr>
              <a:t>telah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siap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Sistem JET. </a:t>
            </a:r>
            <a:r>
              <a:rPr lang="en-US" dirty="0" err="1">
                <a:solidFill>
                  <a:schemeClr val="bg1"/>
                </a:solidFill>
              </a:rPr>
              <a:t>Sila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pastikan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dokumen</a:t>
            </a:r>
            <a:r>
              <a:rPr lang="en-US" dirty="0">
                <a:solidFill>
                  <a:schemeClr val="bg1"/>
                </a:solidFill>
              </a:rPr>
              <a:t> Excel dan PDF </a:t>
            </a:r>
            <a:r>
              <a:rPr lang="en-US" dirty="0" err="1">
                <a:solidFill>
                  <a:schemeClr val="bg1"/>
                </a:solidFill>
              </a:rPr>
              <a:t>adalah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sama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Sebarang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percanggahan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adalah</a:t>
            </a:r>
            <a:r>
              <a:rPr lang="en-US" dirty="0">
                <a:solidFill>
                  <a:schemeClr val="bg1"/>
                </a:solidFill>
              </a:rPr>
              <a:t> di </a:t>
            </a:r>
            <a:r>
              <a:rPr lang="en-US" dirty="0" err="1">
                <a:solidFill>
                  <a:schemeClr val="bg1"/>
                </a:solidFill>
              </a:rPr>
              <a:t>bawah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tanggungjawab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Petender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6112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4C28C64B-4880-FD37-1121-B126A57B1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67" y="1997061"/>
            <a:ext cx="4132265" cy="2345060"/>
          </a:xfrm>
          <a:prstGeom prst="rect">
            <a:avLst/>
          </a:prstGeom>
          <a:ln>
            <a:noFill/>
          </a:ln>
        </p:spPr>
      </p:pic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72CC7D14-4309-000C-3829-F7483B341C12}"/>
              </a:ext>
            </a:extLst>
          </p:cNvPr>
          <p:cNvSpPr txBox="1"/>
          <p:nvPr/>
        </p:nvSpPr>
        <p:spPr>
          <a:xfrm>
            <a:off x="1043940" y="5850235"/>
            <a:ext cx="10104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MY" sz="1200" b="1" dirty="0">
                <a:solidFill>
                  <a:srgbClr val="FF0000"/>
                </a:solidFill>
              </a:rPr>
              <a:t>Note: </a:t>
            </a:r>
            <a:r>
              <a:rPr lang="en-MY" sz="1200" dirty="0"/>
              <a:t>Manual </a:t>
            </a:r>
            <a:r>
              <a:rPr lang="en-MY" sz="1200" dirty="0" err="1"/>
              <a:t>ini</a:t>
            </a:r>
            <a:r>
              <a:rPr lang="en-MY" sz="1200" dirty="0"/>
              <a:t> </a:t>
            </a:r>
            <a:r>
              <a:rPr lang="en-MY" sz="1200" dirty="0" err="1"/>
              <a:t>hanyalah</a:t>
            </a:r>
            <a:r>
              <a:rPr lang="en-MY" sz="1200" dirty="0"/>
              <a:t> </a:t>
            </a:r>
            <a:r>
              <a:rPr lang="en-MY" sz="1200" dirty="0" err="1"/>
              <a:t>sebagai</a:t>
            </a:r>
            <a:r>
              <a:rPr lang="en-MY" sz="1200" dirty="0"/>
              <a:t> </a:t>
            </a:r>
            <a:r>
              <a:rPr lang="en-MY" sz="1200" dirty="0" err="1"/>
              <a:t>panduan</a:t>
            </a:r>
            <a:r>
              <a:rPr lang="en-MY" sz="1200" dirty="0"/>
              <a:t> </a:t>
            </a:r>
            <a:r>
              <a:rPr lang="en-MY" sz="1200" dirty="0" err="1"/>
              <a:t>pengguna</a:t>
            </a:r>
            <a:r>
              <a:rPr lang="en-MY" sz="1200" dirty="0"/>
              <a:t> </a:t>
            </a:r>
            <a:r>
              <a:rPr lang="en-MY" sz="1200" dirty="0" err="1"/>
              <a:t>untuk</a:t>
            </a:r>
            <a:r>
              <a:rPr lang="en-MY" sz="1200" dirty="0"/>
              <a:t> </a:t>
            </a:r>
            <a:r>
              <a:rPr lang="en-MY" sz="1200" dirty="0" err="1"/>
              <a:t>menggunakan</a:t>
            </a:r>
            <a:r>
              <a:rPr lang="en-MY" sz="1200" dirty="0"/>
              <a:t> Sistem dan </a:t>
            </a:r>
            <a:r>
              <a:rPr lang="en-MY" sz="1200" dirty="0" err="1"/>
              <a:t>Pakej</a:t>
            </a:r>
            <a:r>
              <a:rPr lang="en-MY" sz="1200" dirty="0"/>
              <a:t> yang </a:t>
            </a:r>
            <a:r>
              <a:rPr lang="en-MY" sz="1200" dirty="0" err="1"/>
              <a:t>telah</a:t>
            </a:r>
            <a:r>
              <a:rPr lang="en-MY" sz="1200" dirty="0"/>
              <a:t> </a:t>
            </a:r>
            <a:r>
              <a:rPr lang="en-MY" sz="1200" dirty="0" err="1"/>
              <a:t>disediakan</a:t>
            </a:r>
            <a:r>
              <a:rPr lang="en-MY" sz="1200" dirty="0"/>
              <a:t> Bersama. </a:t>
            </a:r>
            <a:r>
              <a:rPr lang="en-MY" sz="1200" dirty="0" err="1"/>
              <a:t>Sila</a:t>
            </a:r>
            <a:r>
              <a:rPr lang="en-MY" sz="1200" dirty="0"/>
              <a:t> </a:t>
            </a:r>
            <a:r>
              <a:rPr lang="en-MY" sz="1200" dirty="0" err="1"/>
              <a:t>rujuk</a:t>
            </a:r>
            <a:r>
              <a:rPr lang="en-MY" sz="1200" dirty="0"/>
              <a:t> </a:t>
            </a:r>
            <a:r>
              <a:rPr lang="en-MY" sz="1200" dirty="0" err="1"/>
              <a:t>Arahan</a:t>
            </a:r>
            <a:r>
              <a:rPr lang="en-MY" sz="1200" dirty="0"/>
              <a:t> </a:t>
            </a:r>
            <a:r>
              <a:rPr lang="en-MY" sz="1200" dirty="0" err="1"/>
              <a:t>Kepada</a:t>
            </a:r>
            <a:r>
              <a:rPr lang="en-MY" sz="1200" dirty="0"/>
              <a:t> </a:t>
            </a:r>
            <a:r>
              <a:rPr lang="en-MY" sz="1200" dirty="0" err="1"/>
              <a:t>Petender</a:t>
            </a:r>
            <a:r>
              <a:rPr lang="en-MY" sz="1200" dirty="0"/>
              <a:t> dan Garis Panduan yang </a:t>
            </a:r>
            <a:r>
              <a:rPr lang="en-MY" sz="1200" dirty="0" err="1"/>
              <a:t>berkaitan</a:t>
            </a:r>
            <a:r>
              <a:rPr lang="en-MY" sz="1200" dirty="0"/>
              <a:t> </a:t>
            </a:r>
            <a:r>
              <a:rPr lang="en-MY" sz="1200" dirty="0" err="1"/>
              <a:t>dari</a:t>
            </a:r>
            <a:r>
              <a:rPr lang="en-MY" sz="1200" dirty="0"/>
              <a:t> masa </a:t>
            </a:r>
            <a:r>
              <a:rPr lang="en-MY" sz="1200" dirty="0" err="1"/>
              <a:t>ke</a:t>
            </a:r>
            <a:r>
              <a:rPr lang="en-MY" sz="1200" dirty="0"/>
              <a:t> </a:t>
            </a:r>
            <a:r>
              <a:rPr lang="en-MY" sz="1200" dirty="0" err="1"/>
              <a:t>semasa</a:t>
            </a:r>
            <a:r>
              <a:rPr lang="en-MY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8791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ABE2B0-C352-3CE6-D218-C64C22BBCE73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48002" y="953222"/>
            <a:ext cx="9315197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Pembelian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Tender :</a:t>
            </a: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Muat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naik resit </a:t>
            </a: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Pembayaran</a:t>
            </a:r>
            <a:endParaRPr sz="2000" spc="-5" dirty="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677400" y="1447800"/>
            <a:ext cx="2209800" cy="48006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D6C7EDF-5D56-16F1-FBFF-6E9C6899FA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67" r="2296" b="20371"/>
          <a:stretch/>
        </p:blipFill>
        <p:spPr>
          <a:xfrm>
            <a:off x="762000" y="1447800"/>
            <a:ext cx="8610600" cy="4724400"/>
          </a:xfrm>
          <a:prstGeom prst="rect">
            <a:avLst/>
          </a:prstGeom>
        </p:spPr>
      </p:pic>
      <p:sp>
        <p:nvSpPr>
          <p:cNvPr id="30" name="object 9">
            <a:extLst>
              <a:ext uri="{FF2B5EF4-FFF2-40B4-BE49-F238E27FC236}">
                <a16:creationId xmlns:a16="http://schemas.microsoft.com/office/drawing/2014/main" id="{94393F71-2218-2DB7-8985-76F0756D8B42}"/>
              </a:ext>
            </a:extLst>
          </p:cNvPr>
          <p:cNvSpPr txBox="1"/>
          <p:nvPr/>
        </p:nvSpPr>
        <p:spPr>
          <a:xfrm>
            <a:off x="9677400" y="1600200"/>
            <a:ext cx="2209800" cy="5320944"/>
          </a:xfrm>
          <a:prstGeom prst="rect">
            <a:avLst/>
          </a:prstGeom>
          <a:ln w="12700">
            <a:noFill/>
          </a:ln>
        </p:spPr>
        <p:txBody>
          <a:bodyPr vert="horz" wrap="square" lIns="0" tIns="0" rIns="0" bIns="0" rtlCol="0">
            <a:spAutoFit/>
          </a:bodyPr>
          <a:lstStyle/>
          <a:p>
            <a:pPr marL="69850">
              <a:lnSpc>
                <a:spcPts val="1889"/>
              </a:lnSpc>
            </a:pPr>
            <a:r>
              <a:rPr sz="16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sz="1600" dirty="0">
              <a:latin typeface="Bierstadt" panose="020B0004020202020204" pitchFamily="34" charset="0"/>
              <a:cs typeface="Calibri"/>
            </a:endParaRPr>
          </a:p>
          <a:p>
            <a:pPr marL="436880" marR="478790" indent="-342900">
              <a:lnSpc>
                <a:spcPts val="1310"/>
              </a:lnSpc>
              <a:spcBef>
                <a:spcPts val="1030"/>
              </a:spcBef>
              <a:buAutoNum type="arabicPeriod"/>
              <a:tabLst>
                <a:tab pos="436880" algn="l"/>
                <a:tab pos="437515" algn="l"/>
              </a:tabLst>
            </a:pPr>
            <a:r>
              <a:rPr lang="sv-SE" sz="1200" spc="-5" dirty="0">
                <a:latin typeface="Bierstadt" panose="020B0004020202020204" pitchFamily="34" charset="0"/>
                <a:cs typeface="Calibri"/>
              </a:rPr>
              <a:t>Sila Klik Menu Konvensional</a:t>
            </a: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lang="sv-SE" sz="1300" dirty="0">
              <a:latin typeface="Bierstadt" panose="020B0004020202020204" pitchFamily="34" charset="0"/>
              <a:cs typeface="Calibri"/>
            </a:endParaRPr>
          </a:p>
          <a:p>
            <a:pPr marL="436880" marR="105410" indent="-344805">
              <a:lnSpc>
                <a:spcPts val="1400"/>
              </a:lnSpc>
              <a:buAutoNum type="arabicPeriod"/>
              <a:tabLst>
                <a:tab pos="436880" algn="l"/>
                <a:tab pos="437515" algn="l"/>
              </a:tabLst>
            </a:pPr>
            <a:r>
              <a:rPr lang="sv-SE" sz="1200" spc="-5" dirty="0">
                <a:latin typeface="Bierstadt" panose="020B0004020202020204" pitchFamily="34" charset="0"/>
                <a:cs typeface="Calibri"/>
              </a:rPr>
              <a:t>Sil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lang="sv-SE"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Klik</a:t>
            </a:r>
            <a:r>
              <a:rPr lang="sv-SE" sz="1200" spc="-25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Me</a:t>
            </a:r>
            <a:r>
              <a:rPr lang="sv-SE"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u</a:t>
            </a:r>
            <a:r>
              <a:rPr lang="sv-SE"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lang="sv-SE" sz="1200" spc="-20" dirty="0">
                <a:latin typeface="Bierstadt" panose="020B0004020202020204" pitchFamily="34" charset="0"/>
                <a:cs typeface="Calibri"/>
              </a:rPr>
              <a:t>P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em</a:t>
            </a:r>
            <a:r>
              <a:rPr lang="sv-SE" sz="1200" spc="5" dirty="0">
                <a:latin typeface="Bierstadt" panose="020B0004020202020204" pitchFamily="34" charset="0"/>
                <a:cs typeface="Calibri"/>
              </a:rPr>
              <a:t>b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eli</a:t>
            </a:r>
            <a:r>
              <a:rPr lang="sv-SE" sz="1200" spc="-10" dirty="0">
                <a:latin typeface="Bierstadt" panose="020B0004020202020204" pitchFamily="34" charset="0"/>
                <a:cs typeface="Calibri"/>
              </a:rPr>
              <a:t>a</a:t>
            </a:r>
            <a:r>
              <a:rPr lang="sv-SE" sz="1200" dirty="0">
                <a:latin typeface="Bierstadt" panose="020B0004020202020204" pitchFamily="34" charset="0"/>
                <a:cs typeface="Calibri"/>
              </a:rPr>
              <a:t>n  </a:t>
            </a:r>
            <a:r>
              <a:rPr lang="sv-SE" sz="1200" spc="-5" dirty="0">
                <a:latin typeface="Bierstadt" panose="020B0004020202020204" pitchFamily="34" charset="0"/>
                <a:cs typeface="Calibri"/>
              </a:rPr>
              <a:t>Dokumen.</a:t>
            </a: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>
              <a:lnSpc>
                <a:spcPct val="100000"/>
              </a:lnSpc>
              <a:buClr>
                <a:srgbClr val="FFFF00"/>
              </a:buClr>
              <a:buFont typeface="Calibri"/>
              <a:buAutoNum type="arabicPeriod"/>
            </a:pPr>
            <a:endParaRPr lang="sv-SE" sz="1200" dirty="0">
              <a:latin typeface="Bierstadt" panose="020B0004020202020204" pitchFamily="34" charset="0"/>
              <a:cs typeface="Calibri"/>
            </a:endParaRPr>
          </a:p>
          <a:p>
            <a:pPr marL="412750" marR="101600" indent="-342900">
              <a:lnSpc>
                <a:spcPts val="1300"/>
              </a:lnSpc>
              <a:spcBef>
                <a:spcPts val="1040"/>
              </a:spcBef>
              <a:buFontTx/>
              <a:buAutoNum type="arabicPeriod"/>
              <a:tabLst>
                <a:tab pos="412115" algn="l"/>
                <a:tab pos="412750" algn="l"/>
              </a:tabLst>
            </a:pP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Klik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Menu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Lihat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Tender</a:t>
            </a: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buClr>
                <a:srgbClr val="FFFF00"/>
              </a:buClr>
              <a:buFont typeface="Calibri"/>
              <a:buAutoNum type="arabicPeriod"/>
            </a:pPr>
            <a:endParaRPr sz="1200" dirty="0">
              <a:latin typeface="Bierstadt" panose="020B0004020202020204" pitchFamily="34" charset="0"/>
              <a:cs typeface="Calibri"/>
            </a:endParaRPr>
          </a:p>
          <a:p>
            <a:pPr>
              <a:spcBef>
                <a:spcPts val="20"/>
              </a:spcBef>
              <a:buClr>
                <a:srgbClr val="FFFF00"/>
              </a:buClr>
              <a:buFont typeface="Calibri"/>
              <a:buAutoNum type="arabicPeriod"/>
            </a:pPr>
            <a:endParaRPr sz="1400" dirty="0">
              <a:latin typeface="Bierstadt" panose="020B0004020202020204" pitchFamily="34" charset="0"/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Sila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muat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naik resit 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pembayaran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dan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sijil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pendaftaran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syarikat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 yang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berkaitan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69850" marR="46355">
              <a:lnSpc>
                <a:spcPct val="90400"/>
              </a:lnSpc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69850" marR="46355">
              <a:lnSpc>
                <a:spcPct val="90400"/>
              </a:lnSpc>
              <a:tabLst>
                <a:tab pos="412115" algn="l"/>
                <a:tab pos="412750" algn="l"/>
              </a:tabLst>
            </a:pP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Nota : </a:t>
            </a:r>
          </a:p>
          <a:p>
            <a:pPr marL="69850" marR="46355">
              <a:lnSpc>
                <a:spcPct val="90400"/>
              </a:lnSpc>
              <a:tabLst>
                <a:tab pos="412115" algn="l"/>
                <a:tab pos="412750" algn="l"/>
              </a:tabLst>
            </a:pP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1. </a:t>
            </a:r>
            <a:r>
              <a:rPr lang="en-MY" sz="1200" b="1" i="1" spc="-5" dirty="0" err="1">
                <a:solidFill>
                  <a:srgbClr val="FF0000"/>
                </a:solidFill>
                <a:latin typeface="Calibri"/>
                <a:cs typeface="Calibri"/>
              </a:rPr>
              <a:t>Sila</a:t>
            </a:r>
            <a:r>
              <a:rPr lang="en-MY" sz="1200" b="1" i="1" spc="-5" dirty="0">
                <a:solidFill>
                  <a:srgbClr val="FF0000"/>
                </a:solidFill>
                <a:latin typeface="Calibri"/>
                <a:cs typeface="Calibri"/>
              </a:rPr>
              <a:t> buat </a:t>
            </a:r>
            <a:r>
              <a:rPr lang="en-MY" sz="1200" b="1" i="1" spc="-20" dirty="0" err="1">
                <a:solidFill>
                  <a:srgbClr val="FF0000"/>
                </a:solidFill>
                <a:latin typeface="Calibri"/>
                <a:cs typeface="Calibri"/>
              </a:rPr>
              <a:t>pembayaran</a:t>
            </a:r>
            <a:r>
              <a:rPr lang="en-MY" sz="1200" b="1" i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2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melal</a:t>
            </a:r>
            <a:r>
              <a:rPr lang="en-MY" sz="1200" b="1" i="1" spc="5" dirty="0" err="1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i</a:t>
            </a:r>
            <a:r>
              <a:rPr lang="en-MY" sz="1200" b="1" i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MY" sz="1200" b="1" i="1" spc="-30" dirty="0" err="1">
                <a:solidFill>
                  <a:srgbClr val="FF0000"/>
                </a:solidFill>
                <a:latin typeface="Calibri"/>
                <a:cs typeface="Calibri"/>
              </a:rPr>
              <a:t>k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lang="en-MY" sz="1200" b="1" i="1" spc="5" dirty="0" err="1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lang="en-MY" sz="1200" b="1" i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spc="-15" dirty="0" err="1">
                <a:solidFill>
                  <a:srgbClr val="FF0000"/>
                </a:solidFill>
                <a:latin typeface="Calibri"/>
                <a:cs typeface="Calibri"/>
              </a:rPr>
              <a:t>J</a:t>
            </a:r>
            <a:r>
              <a:rPr lang="en-MY" sz="1200" b="1" i="1" spc="-10" dirty="0" err="1">
                <a:solidFill>
                  <a:srgbClr val="FF0000"/>
                </a:solidFill>
                <a:latin typeface="Calibri"/>
                <a:cs typeface="Calibri"/>
              </a:rPr>
              <a:t>o</a:t>
            </a:r>
            <a:r>
              <a:rPr lang="en-MY" sz="1200" b="1" i="1" spc="-15" dirty="0" err="1">
                <a:solidFill>
                  <a:srgbClr val="FF0000"/>
                </a:solidFill>
                <a:latin typeface="Calibri"/>
                <a:cs typeface="Calibri"/>
              </a:rPr>
              <a:t>m</a:t>
            </a:r>
            <a:r>
              <a:rPr lang="en-MY" sz="1200" b="1" i="1" spc="-35" dirty="0" err="1">
                <a:solidFill>
                  <a:srgbClr val="FF0000"/>
                </a:solidFill>
                <a:latin typeface="Calibri"/>
                <a:cs typeface="Calibri"/>
              </a:rPr>
              <a:t>Pa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</a:p>
          <a:p>
            <a:pPr marL="69850" marR="46355">
              <a:lnSpc>
                <a:spcPct val="90400"/>
              </a:lnSpc>
              <a:tabLst>
                <a:tab pos="412115" algn="l"/>
                <a:tab pos="412750" algn="l"/>
              </a:tabLst>
            </a:pP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2.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Sila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gabungkan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semua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resit-resit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pembayaran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jika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perlu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dan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gabungkan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sijil-sijil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pendaftaran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dalam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MY" sz="1200" b="1" i="1" dirty="0" err="1">
                <a:solidFill>
                  <a:srgbClr val="FF0000"/>
                </a:solidFill>
                <a:latin typeface="Calibri"/>
                <a:cs typeface="Calibri"/>
              </a:rPr>
              <a:t>satu</a:t>
            </a:r>
            <a:r>
              <a:rPr lang="en-MY" sz="1200" b="1" i="1" dirty="0">
                <a:solidFill>
                  <a:srgbClr val="FF0000"/>
                </a:solidFill>
                <a:latin typeface="Calibri"/>
                <a:cs typeface="Calibri"/>
              </a:rPr>
              <a:t> file PDF</a:t>
            </a: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412750" marR="46355" indent="-342900">
              <a:lnSpc>
                <a:spcPct val="90400"/>
              </a:lnSpc>
              <a:buFontTx/>
              <a:buAutoNum type="arabicPeriod"/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  <a:p>
            <a:pPr marL="69850" marR="46355">
              <a:lnSpc>
                <a:spcPct val="90400"/>
              </a:lnSpc>
              <a:tabLst>
                <a:tab pos="412115" algn="l"/>
                <a:tab pos="412750" algn="l"/>
              </a:tabLst>
            </a:pPr>
            <a:endParaRPr lang="en-MY" sz="1200" spc="-5" dirty="0">
              <a:latin typeface="Bierstadt" panose="020B0004020202020204" pitchFamily="34" charset="0"/>
              <a:cs typeface="Calibri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DAED3CF-D980-78C4-AC36-35BAA442B4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400" y="2362200"/>
            <a:ext cx="1146147" cy="25605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6B2DA75-353E-AFAC-4699-7FD0164A4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400" y="3048000"/>
            <a:ext cx="1219306" cy="23166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A02813A-D859-46FC-21F7-9D6F4588F9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34600" y="3645568"/>
            <a:ext cx="819150" cy="228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3CF8A26-A4B0-B8BE-87AA-7D24ED1D1D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333" t="10926" r="2593" b="4258"/>
          <a:stretch/>
        </p:blipFill>
        <p:spPr>
          <a:xfrm>
            <a:off x="2438400" y="3505200"/>
            <a:ext cx="3609490" cy="290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object 16">
            <a:extLst>
              <a:ext uri="{FF2B5EF4-FFF2-40B4-BE49-F238E27FC236}">
                <a16:creationId xmlns:a16="http://schemas.microsoft.com/office/drawing/2014/main" id="{899DDD30-1CC2-7F06-BCAC-74289BD8EA45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172200" y="4191000"/>
            <a:ext cx="3200400" cy="2159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4" name="Connector: Elbow 43">
            <a:extLst>
              <a:ext uri="{FF2B5EF4-FFF2-40B4-BE49-F238E27FC236}">
                <a16:creationId xmlns:a16="http://schemas.microsoft.com/office/drawing/2014/main" id="{CB05F577-58A3-B1BB-3564-65E4FA74768E}"/>
              </a:ext>
            </a:extLst>
          </p:cNvPr>
          <p:cNvCxnSpPr>
            <a:endCxn id="37" idx="0"/>
          </p:cNvCxnSpPr>
          <p:nvPr/>
        </p:nvCxnSpPr>
        <p:spPr>
          <a:xfrm rot="10800000" flipV="1">
            <a:off x="4243146" y="3352800"/>
            <a:ext cx="3986455" cy="15240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4C788438-1CBE-ED6E-FB01-90B09747B285}"/>
              </a:ext>
            </a:extLst>
          </p:cNvPr>
          <p:cNvCxnSpPr/>
          <p:nvPr/>
        </p:nvCxnSpPr>
        <p:spPr>
          <a:xfrm>
            <a:off x="6096000" y="3886200"/>
            <a:ext cx="1905000" cy="304800"/>
          </a:xfrm>
          <a:prstGeom prst="bentConnector3">
            <a:avLst>
              <a:gd name="adj1" fmla="val 1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73097D72-91BD-BBAA-668A-85004003FD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18191" y="4824412"/>
            <a:ext cx="1781175" cy="2571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1C563F-5C63-82CD-47BD-0D87C2B6753A}"/>
              </a:ext>
            </a:extLst>
          </p:cNvPr>
          <p:cNvSpPr/>
          <p:nvPr/>
        </p:nvSpPr>
        <p:spPr>
          <a:xfrm>
            <a:off x="838200" y="32766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E6BBDD-8AD0-E8A1-0F81-59642B210821}"/>
              </a:ext>
            </a:extLst>
          </p:cNvPr>
          <p:cNvSpPr/>
          <p:nvPr/>
        </p:nvSpPr>
        <p:spPr>
          <a:xfrm>
            <a:off x="8153400" y="3276600"/>
            <a:ext cx="7620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787F5F-12D5-18BA-5AEC-071D9886B3DE}"/>
              </a:ext>
            </a:extLst>
          </p:cNvPr>
          <p:cNvSpPr/>
          <p:nvPr/>
        </p:nvSpPr>
        <p:spPr>
          <a:xfrm>
            <a:off x="3276600" y="5638800"/>
            <a:ext cx="7620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E602AD-732E-CC36-2140-9B74AC8FA485}"/>
              </a:ext>
            </a:extLst>
          </p:cNvPr>
          <p:cNvSpPr/>
          <p:nvPr/>
        </p:nvSpPr>
        <p:spPr>
          <a:xfrm>
            <a:off x="6172200" y="4953000"/>
            <a:ext cx="10668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0DFF28-BE39-1F8A-97A4-6B3FEA3EEF29}"/>
              </a:ext>
            </a:extLst>
          </p:cNvPr>
          <p:cNvSpPr/>
          <p:nvPr/>
        </p:nvSpPr>
        <p:spPr>
          <a:xfrm>
            <a:off x="6172200" y="5410200"/>
            <a:ext cx="1219200" cy="228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311FD-265D-FBF1-5992-D8FFC47C52FE}"/>
              </a:ext>
            </a:extLst>
          </p:cNvPr>
          <p:cNvSpPr txBox="1"/>
          <p:nvPr/>
        </p:nvSpPr>
        <p:spPr>
          <a:xfrm>
            <a:off x="429768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4.0</a:t>
            </a:r>
          </a:p>
        </p:txBody>
      </p:sp>
    </p:spTree>
    <p:extLst>
      <p:ext uri="{BB962C8B-B14F-4D97-AF65-F5344CB8AC3E}">
        <p14:creationId xmlns:p14="http://schemas.microsoft.com/office/powerpoint/2010/main" val="2655960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A88C3B-FBF3-53CF-9E04-520F5ECE86C4}"/>
              </a:ext>
            </a:extLst>
          </p:cNvPr>
          <p:cNvSpPr/>
          <p:nvPr/>
        </p:nvSpPr>
        <p:spPr>
          <a:xfrm>
            <a:off x="512064" y="950976"/>
            <a:ext cx="365760" cy="37451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object 6"/>
          <p:cNvSpPr/>
          <p:nvPr/>
        </p:nvSpPr>
        <p:spPr>
          <a:xfrm>
            <a:off x="229361" y="649986"/>
            <a:ext cx="11470005" cy="0"/>
          </a:xfrm>
          <a:custGeom>
            <a:avLst/>
            <a:gdLst/>
            <a:ahLst/>
            <a:cxnLst/>
            <a:rect l="l" t="t" r="r" b="b"/>
            <a:pathLst>
              <a:path w="11470005">
                <a:moveTo>
                  <a:pt x="0" y="0"/>
                </a:moveTo>
                <a:lnTo>
                  <a:pt x="11469751" y="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48002" y="953222"/>
            <a:ext cx="8705597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Pembelian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Dokumen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Tender : </a:t>
            </a: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Pengakuan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MY" sz="2000" u="none" spc="-30" dirty="0" err="1">
                <a:solidFill>
                  <a:srgbClr val="000000"/>
                </a:solidFill>
                <a:latin typeface="Calibri"/>
                <a:cs typeface="Calibri"/>
              </a:rPr>
              <a:t>Pembelian</a:t>
            </a:r>
            <a:r>
              <a:rPr lang="en-MY" sz="2000" u="none" spc="-30" dirty="0">
                <a:solidFill>
                  <a:srgbClr val="000000"/>
                </a:solidFill>
                <a:latin typeface="Calibri"/>
                <a:cs typeface="Calibri"/>
              </a:rPr>
              <a:t> Tender</a:t>
            </a:r>
            <a:endParaRPr sz="2000" spc="-5" dirty="0"/>
          </a:p>
        </p:txBody>
      </p:sp>
      <p:sp>
        <p:nvSpPr>
          <p:cNvPr id="5" name="object 10">
            <a:extLst>
              <a:ext uri="{FF2B5EF4-FFF2-40B4-BE49-F238E27FC236}">
                <a16:creationId xmlns:a16="http://schemas.microsoft.com/office/drawing/2014/main" id="{EFB76F69-3C58-C5CB-DDDF-307B5E4C46DF}"/>
              </a:ext>
            </a:extLst>
          </p:cNvPr>
          <p:cNvSpPr txBox="1"/>
          <p:nvPr/>
        </p:nvSpPr>
        <p:spPr>
          <a:xfrm>
            <a:off x="7967598" y="6588963"/>
            <a:ext cx="4148202" cy="1413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100"/>
              </a:lnSpc>
            </a:pP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©BDI,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CKUB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BTM,</a:t>
            </a:r>
            <a:r>
              <a:rPr sz="1050" spc="-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CDPK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</a:t>
            </a:r>
            <a:r>
              <a:rPr sz="1050" spc="1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spc="-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Email:</a:t>
            </a:r>
            <a:r>
              <a:rPr sz="1050" spc="-2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 </a:t>
            </a:r>
            <a:r>
              <a:rPr sz="1050" u="sng" spc="-5" dirty="0">
                <a:solidFill>
                  <a:srgbClr val="0000FF"/>
                </a:solidFill>
                <a:uFill>
                  <a:solidFill>
                    <a:srgbClr val="BEBEBE"/>
                  </a:solidFill>
                </a:u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support.jet@jkr.gov.my</a:t>
            </a:r>
            <a:r>
              <a:rPr sz="1050" spc="-25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| </a:t>
            </a:r>
            <a:r>
              <a:rPr lang="en-MY" sz="105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15/11/2022</a:t>
            </a:r>
            <a:endParaRPr sz="1050" dirty="0">
              <a:solidFill>
                <a:schemeClr val="bg1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D342F16D-E848-BBBA-23A0-CC1F6A063D4C}"/>
              </a:ext>
            </a:extLst>
          </p:cNvPr>
          <p:cNvSpPr txBox="1"/>
          <p:nvPr/>
        </p:nvSpPr>
        <p:spPr>
          <a:xfrm>
            <a:off x="221995" y="434720"/>
            <a:ext cx="6255005" cy="1827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PANDUAN</a:t>
            </a:r>
            <a:r>
              <a:rPr sz="1100" spc="-6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PENGGUNAAN</a:t>
            </a:r>
            <a:r>
              <a:rPr sz="1100" spc="-5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spc="-5" dirty="0">
                <a:solidFill>
                  <a:srgbClr val="A6A6A6"/>
                </a:solidFill>
                <a:latin typeface="Arial Black"/>
                <a:cs typeface="Arial Black"/>
              </a:rPr>
              <a:t>SISTEM</a:t>
            </a:r>
            <a:r>
              <a:rPr sz="1100" spc="10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sz="1100" dirty="0">
                <a:solidFill>
                  <a:srgbClr val="A6A6A6"/>
                </a:solidFill>
                <a:latin typeface="Arial Black"/>
                <a:cs typeface="Arial Black"/>
              </a:rPr>
              <a:t>|</a:t>
            </a:r>
            <a:r>
              <a:rPr sz="1100" spc="-15" dirty="0">
                <a:solidFill>
                  <a:srgbClr val="A6A6A6"/>
                </a:solidFill>
                <a:latin typeface="Arial Black"/>
                <a:cs typeface="Arial Black"/>
              </a:rPr>
              <a:t> </a:t>
            </a:r>
            <a:r>
              <a:rPr lang="en-MY" sz="1100" spc="-5" dirty="0">
                <a:solidFill>
                  <a:srgbClr val="A6A6A6"/>
                </a:solidFill>
                <a:latin typeface="Arial Black"/>
                <a:cs typeface="Arial Black"/>
              </a:rPr>
              <a:t>PETENDER - KONVENSIONAL</a:t>
            </a:r>
            <a:endParaRPr sz="1100" dirty="0">
              <a:latin typeface="Arial Black"/>
              <a:cs typeface="Arial Black"/>
            </a:endParaRPr>
          </a:p>
        </p:txBody>
      </p:sp>
      <p:sp>
        <p:nvSpPr>
          <p:cNvPr id="25" name="object 16">
            <a:extLst>
              <a:ext uri="{FF2B5EF4-FFF2-40B4-BE49-F238E27FC236}">
                <a16:creationId xmlns:a16="http://schemas.microsoft.com/office/drawing/2014/main" id="{40DEBB43-EBA5-559B-4A1B-0B7B1C9E3863}"/>
              </a:ext>
            </a:extLst>
          </p:cNvPr>
          <p:cNvSpPr/>
          <p:nvPr/>
        </p:nvSpPr>
        <p:spPr>
          <a:xfrm>
            <a:off x="9448800" y="1447800"/>
            <a:ext cx="2438400" cy="4800600"/>
          </a:xfrm>
          <a:custGeom>
            <a:avLst/>
            <a:gdLst/>
            <a:ahLst/>
            <a:cxnLst/>
            <a:rect l="l" t="t" r="r" b="b"/>
            <a:pathLst>
              <a:path w="2092325" h="4969509">
                <a:moveTo>
                  <a:pt x="2091944" y="0"/>
                </a:moveTo>
                <a:lnTo>
                  <a:pt x="0" y="0"/>
                </a:lnTo>
                <a:lnTo>
                  <a:pt x="0" y="4969383"/>
                </a:lnTo>
                <a:lnTo>
                  <a:pt x="2091944" y="4969383"/>
                </a:lnTo>
                <a:lnTo>
                  <a:pt x="2091944" y="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txBody>
          <a:bodyPr wrap="square" lIns="0" tIns="0" rIns="0" bIns="0" rtlCol="0"/>
          <a:lstStyle/>
          <a:p>
            <a:pPr marL="93980">
              <a:lnSpc>
                <a:spcPts val="1889"/>
              </a:lnSpc>
            </a:pPr>
            <a:r>
              <a:rPr lang="en-MY" sz="1600" b="1" u="heavy" spc="-20" dirty="0">
                <a:uFill>
                  <a:solidFill>
                    <a:srgbClr val="FFFF00"/>
                  </a:solidFill>
                </a:uFill>
                <a:latin typeface="Bierstadt" panose="020B0004020202020204" pitchFamily="34" charset="0"/>
                <a:cs typeface="Calibri"/>
              </a:rPr>
              <a:t>Langkah-Langkah</a:t>
            </a:r>
            <a:endParaRPr lang="en-MY" sz="1600" dirty="0">
              <a:latin typeface="Bierstadt" panose="020B0004020202020204" pitchFamily="34" charset="0"/>
              <a:cs typeface="Calibri"/>
            </a:endParaRPr>
          </a:p>
          <a:p>
            <a:pPr marL="322580" marR="273050" indent="-228600">
              <a:lnSpc>
                <a:spcPct val="90400"/>
              </a:lnSpc>
              <a:spcBef>
                <a:spcPts val="1019"/>
              </a:spcBef>
              <a:buFont typeface="+mj-lt"/>
              <a:buAutoNum type="arabicPeriod" startAt="4"/>
              <a:tabLst>
                <a:tab pos="323215" algn="l"/>
              </a:tabLst>
            </a:pP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Sil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4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pilih</a:t>
            </a:r>
            <a:r>
              <a:rPr lang="en-MY"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nama</a:t>
            </a:r>
            <a:r>
              <a:rPr lang="en-MY" sz="1200" spc="-3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pen</a:t>
            </a:r>
            <a:r>
              <a:rPr lang="en-MY" sz="1200" spc="-40" dirty="0" err="1">
                <a:latin typeface="Bierstadt" panose="020B0004020202020204" pitchFamily="34" charset="0"/>
                <a:cs typeface="Calibri"/>
              </a:rPr>
              <a:t>g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35" dirty="0" err="1">
                <a:latin typeface="Bierstadt" panose="020B0004020202020204" pitchFamily="34" charset="0"/>
                <a:cs typeface="Calibri"/>
              </a:rPr>
              <a:t>r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h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1200" spc="-40" dirty="0" err="1">
                <a:latin typeface="Bierstadt" panose="020B0004020202020204" pitchFamily="34" charset="0"/>
                <a:cs typeface="Calibri"/>
              </a:rPr>
              <a:t>s</a:t>
            </a:r>
            <a:r>
              <a:rPr lang="en-MY" sz="1200" spc="-30" dirty="0" err="1">
                <a:latin typeface="Bierstadt" panose="020B0004020202020204" pitchFamily="34" charset="0"/>
                <a:cs typeface="Calibri"/>
              </a:rPr>
              <a:t>y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ari</a:t>
            </a:r>
            <a:r>
              <a:rPr lang="en-MY" sz="1200" spc="-45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spc="-2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bagi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tu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j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an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pe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g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e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h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an</a:t>
            </a:r>
            <a:r>
              <a:rPr lang="en-MY"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ma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l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m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pembelian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dan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klik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bu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g</a:t>
            </a:r>
            <a:r>
              <a:rPr lang="en-MY" sz="1200" spc="-8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35" dirty="0" err="1">
                <a:latin typeface="Bierstadt" panose="020B0004020202020204" pitchFamily="34" charset="0"/>
                <a:cs typeface="Calibri"/>
              </a:rPr>
              <a:t>P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en</a:t>
            </a:r>
            <a:r>
              <a:rPr lang="en-MY" sz="1200" spc="-40" dirty="0" err="1">
                <a:latin typeface="Bierstadt" panose="020B0004020202020204" pitchFamily="34" charset="0"/>
                <a:cs typeface="Calibri"/>
              </a:rPr>
              <a:t>g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30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.</a:t>
            </a:r>
          </a:p>
          <a:p>
            <a:pPr marL="322580" marR="273050" indent="-228600">
              <a:lnSpc>
                <a:spcPct val="90400"/>
              </a:lnSpc>
              <a:spcBef>
                <a:spcPts val="1019"/>
              </a:spcBef>
              <a:buFont typeface="+mj-lt"/>
              <a:buAutoNum type="arabicPeriod" startAt="4"/>
              <a:tabLst>
                <a:tab pos="323215" algn="l"/>
              </a:tabLst>
            </a:pPr>
            <a:r>
              <a:rPr lang="en-MY" sz="1200" dirty="0">
                <a:latin typeface="Bierstadt" panose="020B0004020202020204" pitchFamily="34" charset="0"/>
                <a:cs typeface="Calibri"/>
              </a:rPr>
              <a:t>P</a:t>
            </a:r>
            <a:r>
              <a:rPr lang="en-MY" sz="1200" spc="5" dirty="0">
                <a:latin typeface="Bierstadt" panose="020B0004020202020204" pitchFamily="34" charset="0"/>
                <a:cs typeface="Calibri"/>
              </a:rPr>
              <a:t>M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T 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akan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sahkan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pembelian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26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dokumen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melalui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sistem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jika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memenuhi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kriteria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y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5" dirty="0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g</a:t>
            </a:r>
            <a:r>
              <a:rPr lang="en-MY"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di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te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p</a:t>
            </a:r>
            <a:r>
              <a:rPr lang="en-MY" sz="1200" spc="-30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n</a:t>
            </a:r>
            <a:endParaRPr lang="en-MY" sz="1200" dirty="0">
              <a:latin typeface="Bierstadt" panose="020B0004020202020204" pitchFamily="34" charset="0"/>
              <a:cs typeface="Calibri"/>
            </a:endParaRPr>
          </a:p>
          <a:p>
            <a:pPr marL="322580" marR="581660" indent="-228600">
              <a:lnSpc>
                <a:spcPts val="1300"/>
              </a:lnSpc>
              <a:spcBef>
                <a:spcPts val="1010"/>
              </a:spcBef>
              <a:buAutoNum type="arabicPeriod" startAt="3"/>
              <a:tabLst>
                <a:tab pos="323215" algn="l"/>
              </a:tabLst>
            </a:pP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B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1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g</a:t>
            </a:r>
            <a:r>
              <a:rPr lang="en-MY" sz="1200" spc="-4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m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</a:t>
            </a:r>
            <a:r>
              <a:rPr lang="en-MY" sz="1200" spc="-2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tur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u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 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dokumen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20" dirty="0" err="1">
                <a:latin typeface="Bierstadt" panose="020B0004020202020204" pitchFamily="34" charset="0"/>
                <a:cs typeface="Calibri"/>
              </a:rPr>
              <a:t>akan</a:t>
            </a:r>
            <a:r>
              <a:rPr lang="en-MY" sz="1200" spc="-2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di </a:t>
            </a:r>
            <a:r>
              <a:rPr lang="en-MY" sz="1200" spc="5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ti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f</a:t>
            </a:r>
            <a:r>
              <a:rPr lang="en-MY" sz="1200" spc="-30" dirty="0" err="1">
                <a:latin typeface="Bierstadt" panose="020B0004020202020204" pitchFamily="34" charset="0"/>
                <a:cs typeface="Calibri"/>
              </a:rPr>
              <a:t>k</a:t>
            </a:r>
            <a:r>
              <a:rPr lang="en-MY" sz="1200" spc="-15" dirty="0" err="1">
                <a:latin typeface="Bierstadt" panose="020B0004020202020204" pitchFamily="34" charset="0"/>
                <a:cs typeface="Calibri"/>
              </a:rPr>
              <a:t>a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n</a:t>
            </a:r>
            <a:r>
              <a:rPr lang="en-MY" sz="1200" spc="-7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dan</a:t>
            </a:r>
            <a:r>
              <a:rPr lang="en-MY" sz="1200" spc="-5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p</a:t>
            </a:r>
            <a:r>
              <a:rPr lang="en-MY" sz="1200" spc="-35" dirty="0">
                <a:latin typeface="Bierstadt" panose="020B0004020202020204" pitchFamily="34" charset="0"/>
                <a:cs typeface="Calibri"/>
              </a:rPr>
              <a:t>r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o</a:t>
            </a:r>
            <a:r>
              <a:rPr lang="en-MY" sz="1200" spc="-15" dirty="0">
                <a:latin typeface="Bierstadt" panose="020B0004020202020204" pitchFamily="34" charset="0"/>
                <a:cs typeface="Calibri"/>
              </a:rPr>
              <a:t>s</a:t>
            </a:r>
            <a:r>
              <a:rPr lang="en-MY" sz="1200" spc="-10" dirty="0">
                <a:latin typeface="Bierstadt" panose="020B0004020202020204" pitchFamily="34" charset="0"/>
                <a:cs typeface="Calibri"/>
              </a:rPr>
              <a:t>e</a:t>
            </a:r>
            <a:r>
              <a:rPr lang="en-MY" sz="1200" dirty="0">
                <a:latin typeface="Bierstadt" panose="020B0004020202020204" pitchFamily="34" charset="0"/>
                <a:cs typeface="Calibri"/>
              </a:rPr>
              <a:t>s  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pem</a:t>
            </a:r>
            <a:r>
              <a:rPr lang="en-MY" sz="1200" spc="5" dirty="0" err="1">
                <a:latin typeface="Bierstadt" panose="020B0004020202020204" pitchFamily="34" charset="0"/>
                <a:cs typeface="Calibri"/>
              </a:rPr>
              <a:t>b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elian</a:t>
            </a:r>
            <a:r>
              <a:rPr lang="en-MY" sz="1200" spc="-70" dirty="0">
                <a:latin typeface="Bierstadt" panose="020B0004020202020204" pitchFamily="34" charset="0"/>
                <a:cs typeface="Calibri"/>
              </a:rPr>
              <a:t> 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sel</a:t>
            </a:r>
            <a:r>
              <a:rPr lang="en-MY" sz="1200" dirty="0" err="1">
                <a:latin typeface="Bierstadt" panose="020B0004020202020204" pitchFamily="34" charset="0"/>
                <a:cs typeface="Calibri"/>
              </a:rPr>
              <a:t>e</a:t>
            </a:r>
            <a:r>
              <a:rPr lang="en-MY" sz="1200" spc="-5" dirty="0" err="1">
                <a:latin typeface="Bierstadt" panose="020B0004020202020204" pitchFamily="34" charset="0"/>
                <a:cs typeface="Calibri"/>
              </a:rPr>
              <a:t>sai</a:t>
            </a:r>
            <a:r>
              <a:rPr lang="en-MY" sz="1200" spc="-5" dirty="0">
                <a:latin typeface="Bierstadt" panose="020B0004020202020204" pitchFamily="34" charset="0"/>
                <a:cs typeface="Calibri"/>
              </a:rPr>
              <a:t>.</a:t>
            </a:r>
            <a:endParaRPr lang="en-MY" sz="1200" dirty="0">
              <a:latin typeface="Bierstadt" panose="020B0004020202020204" pitchFamily="34" charset="0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E492F0-A407-031D-D855-8BCF67C8EEEB}"/>
              </a:ext>
            </a:extLst>
          </p:cNvPr>
          <p:cNvSpPr/>
          <p:nvPr/>
        </p:nvSpPr>
        <p:spPr>
          <a:xfrm>
            <a:off x="4191000" y="3048000"/>
            <a:ext cx="609600" cy="76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32EF28-0FB2-6C90-D804-5D32F722C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47800"/>
            <a:ext cx="8439150" cy="4781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ABDB11-920A-3F90-8A52-CA4580B76267}"/>
              </a:ext>
            </a:extLst>
          </p:cNvPr>
          <p:cNvSpPr txBox="1"/>
          <p:nvPr/>
        </p:nvSpPr>
        <p:spPr>
          <a:xfrm>
            <a:off x="429768" y="9906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lgerian" panose="04020705040A02060702" pitchFamily="82" charset="0"/>
                <a:cs typeface="Arial" panose="020B0604020202020204" pitchFamily="34" charset="0"/>
              </a:rPr>
              <a:t>4.0</a:t>
            </a:r>
          </a:p>
        </p:txBody>
      </p:sp>
    </p:spTree>
    <p:extLst>
      <p:ext uri="{BB962C8B-B14F-4D97-AF65-F5344CB8AC3E}">
        <p14:creationId xmlns:p14="http://schemas.microsoft.com/office/powerpoint/2010/main" val="3867975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2728</TotalTime>
  <Words>4928</Words>
  <Application>Microsoft Office PowerPoint</Application>
  <PresentationFormat>Widescreen</PresentationFormat>
  <Paragraphs>732</Paragraphs>
  <Slides>79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Algerian</vt:lpstr>
      <vt:lpstr>Arial</vt:lpstr>
      <vt:lpstr>Arial Black</vt:lpstr>
      <vt:lpstr>Arial MT</vt:lpstr>
      <vt:lpstr>Bierstadt</vt:lpstr>
      <vt:lpstr>Bierstadt Display</vt:lpstr>
      <vt:lpstr>Calibri</vt:lpstr>
      <vt:lpstr>Calibri Light</vt:lpstr>
      <vt:lpstr>Office Theme</vt:lpstr>
      <vt:lpstr>PowerPoint Presentation</vt:lpstr>
      <vt:lpstr>Pendahuluan</vt:lpstr>
      <vt:lpstr>IKLAN TENDER</vt:lpstr>
      <vt:lpstr>Peranan Petender</vt:lpstr>
      <vt:lpstr>Pendaftaran Akaun Syarikat</vt:lpstr>
      <vt:lpstr>Kenyataan Iklan Tender</vt:lpstr>
      <vt:lpstr>Lawatan Tapak &amp; Taklimat Tender</vt:lpstr>
      <vt:lpstr>Pembelian Dokumen Tender :Muat naik resit Pembayaran</vt:lpstr>
      <vt:lpstr>Pembelian Dokumen Tender : Pengakuan Pembelian Tender</vt:lpstr>
      <vt:lpstr>Muat Turun Dokumen Tender</vt:lpstr>
      <vt:lpstr>Mengemukakan Dokumen Tender : Ringkasan Tender</vt:lpstr>
      <vt:lpstr>Mengemukakan Dokumen Tender : Borang Tender 203B/JKR203C/Borang Tender FMM</vt:lpstr>
      <vt:lpstr>Mengemukakan Dokumen Tender : Borang Tender 203N</vt:lpstr>
      <vt:lpstr>Mengemukakan Dokumen Tender: Muat Naik Dokumen Tender</vt:lpstr>
      <vt:lpstr>Mengemukakan Dokumen Tender: Muat Naik Dokumen Tender</vt:lpstr>
      <vt:lpstr>Mengemukakan Dokumen Tender: Muat Naik Dokumen Tender</vt:lpstr>
      <vt:lpstr>PowerPoint Presentation</vt:lpstr>
      <vt:lpstr>Mengemukakan Dokumen Tender: Muat Naik Dokumen Tender</vt:lpstr>
      <vt:lpstr>Mengemukakan Dokumen Tender: Pengakuan Muat Naik Dokumen</vt:lpstr>
      <vt:lpstr>Mengemukakan Dokumen Tender: Pengakuan Muat Naik Dokumen</vt:lpstr>
      <vt:lpstr>PowerPoint Presentation</vt:lpstr>
      <vt:lpstr>Pendahuluan</vt:lpstr>
      <vt:lpstr>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Pendahuluan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ARCHITECTURAL/MEDICAL/SIVIL/STRUCTURE/MECHANICAL/ELECTRICAL/ICT/EPW/OTHERS REQUIREMENTS</vt:lpstr>
      <vt:lpstr>ARCHITECTURAL/MEDICAL/SIVIL/STRUCTURE/MECHANICAL/ELECTRICAL/ICT/EPW/OTHERS REQUIREMENTS Note: butang muat naik bagi kategori-kategori diatas mempunyai fungsi dan sub kategori yang sama</vt:lpstr>
      <vt:lpstr>ARCHITECTURAL/MEDICAL/SIVIL/STRUCTURE/MECHANICAL/ELECTRICAL/ICT/EPW/OTHERS REQUIREMENTS a) Muat Naik Report/Design Calculation</vt:lpstr>
      <vt:lpstr>ARCHITECTURAL/MEDICAL/SIVIL/STRUCTURE/MECHANICAL/ELECTRICAL/ICT/EPW/OTHERS REQUIREMENTS b) Muat Naik Lukisan</vt:lpstr>
      <vt:lpstr>ARCHITECTURAL/MEDICAL/SIVIL/STRUCTURE/MECHANICAL/ELECTRICAL/ICT/EPW/OTHERS REQUIREMENTS C) Muat Naik BIM</vt:lpstr>
      <vt:lpstr>ARCHITECTURAL/MEDICAL/SIVIL/STRUCTURE/MECHANICAL/ELECTRICAL/ICT/EPW/OTHERS REQUIREMENTS C) Muat Naik Other Document</vt:lpstr>
      <vt:lpstr>GEOTECHNICAL REQUIREMENTS </vt:lpstr>
      <vt:lpstr>GEOTECHNICAL REQUIREMENTS a) Muat Naik Report/Design Calculation</vt:lpstr>
      <vt:lpstr>GEOTECHNICAL REQUIREMENTS b) Muat Naik Lukisan</vt:lpstr>
      <vt:lpstr>GEOTECHNICAL REQUIREMENTS c) Muat Naik BIM</vt:lpstr>
      <vt:lpstr>GEOTECHNICAL REQUIREMENTS d) Muat Naik Other Document</vt:lpstr>
      <vt:lpstr>GEOTECHNICAL REQUIREMENTS e) Muat Naik Soil Investigation</vt:lpstr>
      <vt:lpstr>GEOTECHNICAL REQUIREMENTS f) Muat Naik Ground Treatment</vt:lpstr>
      <vt:lpstr>GEOTECHNICAL REQUIREMENTS g) Muat Naik Slope Protection</vt:lpstr>
      <vt:lpstr>GEOTECHNICAL REQUIREMENTS h) Muat Naik Retaining Wall</vt:lpstr>
      <vt:lpstr>PowerPoint Presentation</vt:lpstr>
      <vt:lpstr>PowerPoint Presentation</vt:lpstr>
      <vt:lpstr>PowerPoint Presentation</vt:lpstr>
      <vt:lpstr>PowerPoint Presentation</vt:lpstr>
      <vt:lpstr>Pendahuluan</vt:lpstr>
      <vt:lpstr>√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PERINGATAN!!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Firdaus Ab Rahman</dc:creator>
  <cp:lastModifiedBy>jkr_ckub002</cp:lastModifiedBy>
  <cp:revision>81</cp:revision>
  <dcterms:created xsi:type="dcterms:W3CDTF">2022-10-13T07:24:50Z</dcterms:created>
  <dcterms:modified xsi:type="dcterms:W3CDTF">2023-02-08T05:48:49Z</dcterms:modified>
</cp:coreProperties>
</file>